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handoutMasterIdLst>
    <p:handoutMasterId r:id="rId25"/>
  </p:handoutMasterIdLst>
  <p:sldIdLst>
    <p:sldId id="285" r:id="rId2"/>
    <p:sldId id="258" r:id="rId3"/>
    <p:sldId id="283" r:id="rId4"/>
    <p:sldId id="260" r:id="rId5"/>
    <p:sldId id="256" r:id="rId6"/>
    <p:sldId id="268" r:id="rId7"/>
    <p:sldId id="276" r:id="rId8"/>
    <p:sldId id="269" r:id="rId9"/>
    <p:sldId id="277" r:id="rId10"/>
    <p:sldId id="270" r:id="rId11"/>
    <p:sldId id="275" r:id="rId12"/>
    <p:sldId id="278" r:id="rId13"/>
    <p:sldId id="262" r:id="rId14"/>
    <p:sldId id="279" r:id="rId15"/>
    <p:sldId id="280" r:id="rId16"/>
    <p:sldId id="281" r:id="rId17"/>
    <p:sldId id="282" r:id="rId18"/>
    <p:sldId id="271" r:id="rId19"/>
    <p:sldId id="284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22" autoAdjust="0"/>
  </p:normalViewPr>
  <p:slideViewPr>
    <p:cSldViewPr>
      <p:cViewPr varScale="1">
        <p:scale>
          <a:sx n="95" d="100"/>
          <a:sy n="95" d="100"/>
        </p:scale>
        <p:origin x="86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648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5C1482-6D80-47EB-B456-67F67B2B72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2A4D7-131A-428D-80C8-D5CBC074F0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D584D-70D5-440E-8903-9CB57EC96B40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DA82EB-0DD4-4035-8672-0DD7DC6BFA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CFF6E-E795-4A5B-8A6B-B8A7DD3B1A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0E56F-5F2B-4A1B-86CA-C7B6DFB5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19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2C58A-E006-4DB8-9B0C-8E739613954A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1F15F-6F15-4A48-9F96-447AFD786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21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1F15F-6F15-4A48-9F96-447AFD7864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1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FC95-26E1-4C0D-9143-5E53625DF172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3E6979-EC7F-4E9A-97A5-470FDCC78F9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FC95-26E1-4C0D-9143-5E53625DF172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6979-EC7F-4E9A-97A5-470FDCC78F9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FC95-26E1-4C0D-9143-5E53625DF172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6979-EC7F-4E9A-97A5-470FDCC78F9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FC95-26E1-4C0D-9143-5E53625DF172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3E6979-EC7F-4E9A-97A5-470FDCC78F9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FC95-26E1-4C0D-9143-5E53625DF172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6979-EC7F-4E9A-97A5-470FDCC78F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FC95-26E1-4C0D-9143-5E53625DF172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6979-EC7F-4E9A-97A5-470FDCC78F9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FC95-26E1-4C0D-9143-5E53625DF172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F3E6979-EC7F-4E9A-97A5-470FDCC78F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FC95-26E1-4C0D-9143-5E53625DF172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6979-EC7F-4E9A-97A5-470FDCC78F9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FC95-26E1-4C0D-9143-5E53625DF172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6979-EC7F-4E9A-97A5-470FDCC78F9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FC95-26E1-4C0D-9143-5E53625DF172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6979-EC7F-4E9A-97A5-470FDCC78F9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FC95-26E1-4C0D-9143-5E53625DF172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6979-EC7F-4E9A-97A5-470FDCC78F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03FC95-26E1-4C0D-9143-5E53625DF172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3E6979-EC7F-4E9A-97A5-470FDCC78F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lderrussfaithprinciples@gmail.com" TargetMode="External"/><Relationship Id="rId2" Type="http://schemas.openxmlformats.org/officeDocument/2006/relationships/hyperlink" Target="http://www.faithprinciples.net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686800" cy="1222375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PRAISE TABERNACLE MEN’S MEETING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458200" cy="2590800"/>
          </a:xfrm>
        </p:spPr>
        <p:txBody>
          <a:bodyPr/>
          <a:lstStyle/>
          <a:p>
            <a:pPr algn="ctr"/>
            <a:r>
              <a:rPr lang="en-US" sz="3200" b="1" dirty="0"/>
              <a:t>FEBRUARY 19, 2022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ELDER RUSSELL GROSS</a:t>
            </a:r>
          </a:p>
        </p:txBody>
      </p:sp>
    </p:spTree>
    <p:extLst>
      <p:ext uri="{BB962C8B-B14F-4D97-AF65-F5344CB8AC3E}">
        <p14:creationId xmlns:p14="http://schemas.microsoft.com/office/powerpoint/2010/main" val="4173326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532438"/>
          </a:xfrm>
        </p:spPr>
        <p:txBody>
          <a:bodyPr>
            <a:normAutofit lnSpcReduction="10000"/>
          </a:bodyPr>
          <a:lstStyle/>
          <a:p>
            <a:r>
              <a:rPr lang="en-US" b="1" i="1" u="sng" dirty="0"/>
              <a:t>Reality</a:t>
            </a:r>
            <a:r>
              <a:rPr lang="en-US" dirty="0"/>
              <a:t> - Hebrews 11:1, “the </a:t>
            </a:r>
            <a:r>
              <a:rPr lang="en-US" u="sng" dirty="0"/>
              <a:t>Substance</a:t>
            </a:r>
            <a:r>
              <a:rPr lang="en-US" dirty="0"/>
              <a:t>”….</a:t>
            </a:r>
          </a:p>
          <a:p>
            <a:r>
              <a:rPr lang="en-US" dirty="0"/>
              <a:t>Faith takes the place of what you’re believing God for until what you’re believing God for manifests in your life.</a:t>
            </a:r>
          </a:p>
          <a:p>
            <a:endParaRPr lang="en-US" dirty="0"/>
          </a:p>
          <a:p>
            <a:r>
              <a:rPr lang="en-US" b="1" i="1" u="sng" dirty="0"/>
              <a:t>Hope</a:t>
            </a:r>
            <a:r>
              <a:rPr lang="en-US" dirty="0"/>
              <a:t> -  Hebrews 11:1, “of things </a:t>
            </a:r>
            <a:r>
              <a:rPr lang="en-US" u="sng" dirty="0"/>
              <a:t>Hoped</a:t>
            </a:r>
            <a:r>
              <a:rPr lang="en-US" dirty="0"/>
              <a:t> for”</a:t>
            </a:r>
          </a:p>
          <a:p>
            <a:r>
              <a:rPr lang="en-US" dirty="0"/>
              <a:t>The Expectation of Future Good</a:t>
            </a:r>
          </a:p>
          <a:p>
            <a:r>
              <a:rPr lang="en-US" dirty="0"/>
              <a:t>Based on the Word of God</a:t>
            </a:r>
          </a:p>
          <a:p>
            <a:r>
              <a:rPr lang="en-US" dirty="0"/>
              <a:t>The Fuel for your Faith Engine</a:t>
            </a:r>
            <a:br>
              <a:rPr lang="en-US" dirty="0"/>
            </a:br>
            <a:r>
              <a:rPr lang="en-US" dirty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3332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434" y="1143000"/>
            <a:ext cx="86868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u="sng" dirty="0"/>
              <a:t>Proof (&amp; Confidence)</a:t>
            </a:r>
            <a:r>
              <a:rPr lang="en-US" dirty="0"/>
              <a:t> - Hebrews 11:1, “the </a:t>
            </a:r>
            <a:r>
              <a:rPr lang="en-US" b="1" i="1" u="sng" dirty="0"/>
              <a:t>Evidence</a:t>
            </a:r>
            <a:r>
              <a:rPr lang="en-US" dirty="0"/>
              <a:t> of things not seen”….</a:t>
            </a:r>
          </a:p>
          <a:p>
            <a:r>
              <a:rPr lang="en-US" dirty="0"/>
              <a:t>Evidence is Proof that something is or exists</a:t>
            </a:r>
          </a:p>
          <a:p>
            <a:r>
              <a:rPr lang="en-US" dirty="0"/>
              <a:t>Where there’s Proof there’s also Confidence that what you have Proof of will do what it is supposed to do</a:t>
            </a:r>
          </a:p>
          <a:p>
            <a:endParaRPr lang="en-US" dirty="0"/>
          </a:p>
          <a:p>
            <a:r>
              <a:rPr lang="en-US" b="1" i="1" u="sng" dirty="0"/>
              <a:t>Whenever</a:t>
            </a:r>
            <a:r>
              <a:rPr lang="en-US" dirty="0"/>
              <a:t> I stand in Faith, my </a:t>
            </a:r>
            <a:r>
              <a:rPr lang="en-US" b="1" i="1" u="sng" dirty="0"/>
              <a:t>Faith is </a:t>
            </a:r>
            <a:br>
              <a:rPr lang="en-US" dirty="0"/>
            </a:br>
            <a:r>
              <a:rPr lang="en-US" dirty="0"/>
              <a:t>- the </a:t>
            </a:r>
            <a:r>
              <a:rPr lang="en-US" b="1" i="1" u="sng" dirty="0"/>
              <a:t>Reality</a:t>
            </a:r>
            <a:r>
              <a:rPr lang="en-US" dirty="0"/>
              <a:t> of the </a:t>
            </a:r>
            <a:r>
              <a:rPr lang="en-US" b="1" i="1" u="sng" dirty="0"/>
              <a:t>Future Good </a:t>
            </a:r>
            <a:r>
              <a:rPr lang="en-US" dirty="0"/>
              <a:t>I’m expecting from </a:t>
            </a:r>
            <a:br>
              <a:rPr lang="en-US" dirty="0"/>
            </a:br>
            <a:r>
              <a:rPr lang="en-US" dirty="0"/>
              <a:t>  God based on His Word, </a:t>
            </a:r>
            <a:br>
              <a:rPr lang="en-US" dirty="0"/>
            </a:br>
            <a:r>
              <a:rPr lang="en-US" dirty="0"/>
              <a:t>- the </a:t>
            </a:r>
            <a:r>
              <a:rPr lang="en-US" b="1" i="1" u="sng" dirty="0"/>
              <a:t>Proof</a:t>
            </a:r>
            <a:r>
              <a:rPr lang="en-US" dirty="0"/>
              <a:t> it already Exists, and </a:t>
            </a:r>
            <a:br>
              <a:rPr lang="en-US" dirty="0"/>
            </a:br>
            <a:r>
              <a:rPr lang="en-US" dirty="0"/>
              <a:t>- the </a:t>
            </a:r>
            <a:r>
              <a:rPr lang="en-US" b="1" i="1" u="sng" dirty="0"/>
              <a:t>Confidence</a:t>
            </a:r>
            <a:r>
              <a:rPr lang="en-US" dirty="0"/>
              <a:t> I’ll come to have 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51743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F8F0E-D1A2-4ECA-94CF-F649AA281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C8CC9-A898-4BA4-9948-6BF43A1A7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068" y="13716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/>
              <a:t>                     </a:t>
            </a:r>
            <a:r>
              <a:rPr lang="en-US" sz="8800" b="1" i="1" u="sng" dirty="0"/>
              <a:t>BELIEVE!</a:t>
            </a:r>
          </a:p>
          <a:p>
            <a:pPr marL="0" indent="0">
              <a:buNone/>
            </a:pPr>
            <a:r>
              <a:rPr lang="en-US" sz="8800" b="1" i="1" dirty="0"/>
              <a:t>         </a:t>
            </a:r>
            <a:r>
              <a:rPr lang="en-US" sz="8800" b="1" i="1" u="sng" dirty="0"/>
              <a:t>CONFESS!</a:t>
            </a:r>
          </a:p>
          <a:p>
            <a:pPr marL="0" indent="0">
              <a:buNone/>
            </a:pPr>
            <a:r>
              <a:rPr lang="en-US" sz="8800" b="1" i="1" dirty="0"/>
              <a:t>          </a:t>
            </a:r>
            <a:r>
              <a:rPr lang="en-US" sz="8800" b="1" i="1" u="sng" dirty="0"/>
              <a:t>ACT!</a:t>
            </a:r>
          </a:p>
          <a:p>
            <a:pPr marL="0" indent="0">
              <a:buNone/>
            </a:pPr>
            <a:r>
              <a:rPr lang="en-US" sz="8800" b="1" i="1" dirty="0"/>
              <a:t>           </a:t>
            </a:r>
            <a:r>
              <a:rPr lang="en-US" sz="8800" b="1" i="1" u="sng" dirty="0"/>
              <a:t>PATIENCE!</a:t>
            </a:r>
          </a:p>
        </p:txBody>
      </p:sp>
    </p:spTree>
    <p:extLst>
      <p:ext uri="{BB962C8B-B14F-4D97-AF65-F5344CB8AC3E}">
        <p14:creationId xmlns:p14="http://schemas.microsoft.com/office/powerpoint/2010/main" val="1757047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24" y="1066800"/>
            <a:ext cx="8686800" cy="5075238"/>
          </a:xfrm>
        </p:spPr>
        <p:txBody>
          <a:bodyPr>
            <a:noAutofit/>
          </a:bodyPr>
          <a:lstStyle/>
          <a:p>
            <a:r>
              <a:rPr lang="en-US" sz="3050" b="1" i="1" u="sng" dirty="0"/>
              <a:t>Believe (Mark 11:24)</a:t>
            </a:r>
            <a:r>
              <a:rPr lang="en-US" sz="3050" dirty="0"/>
              <a:t> – In/On the Word of God</a:t>
            </a:r>
          </a:p>
          <a:p>
            <a:r>
              <a:rPr lang="en-US" sz="3050" b="1" i="1" u="sng" dirty="0"/>
              <a:t>Accepting Something as Truth</a:t>
            </a:r>
            <a:endParaRPr lang="en-US" sz="3050" b="1" i="1" u="sng" dirty="0">
              <a:highlight>
                <a:srgbClr val="C0C0C0"/>
              </a:highlight>
            </a:endParaRPr>
          </a:p>
          <a:p>
            <a:r>
              <a:rPr lang="en-US" sz="3050" b="1" dirty="0"/>
              <a:t>A </a:t>
            </a:r>
            <a:r>
              <a:rPr lang="en-US" sz="3050" b="1" i="1" u="sng" dirty="0"/>
              <a:t>Process</a:t>
            </a:r>
            <a:r>
              <a:rPr lang="en-US" sz="3050" b="1" dirty="0"/>
              <a:t>, not an event</a:t>
            </a:r>
            <a:br>
              <a:rPr lang="en-US" sz="3050" b="1" dirty="0"/>
            </a:br>
            <a:r>
              <a:rPr lang="en-US" sz="3050" dirty="0"/>
              <a:t>- Read, to gain information</a:t>
            </a:r>
            <a:br>
              <a:rPr lang="en-US" sz="3050" dirty="0"/>
            </a:br>
            <a:r>
              <a:rPr lang="en-US" sz="3050" dirty="0"/>
              <a:t>- Study, to transform information into </a:t>
            </a:r>
            <a:br>
              <a:rPr lang="en-US" sz="3050" dirty="0"/>
            </a:br>
            <a:r>
              <a:rPr lang="en-US" sz="3050" dirty="0"/>
              <a:t>  knowledge (information with understanding)</a:t>
            </a:r>
            <a:br>
              <a:rPr lang="en-US" sz="3050" dirty="0"/>
            </a:br>
            <a:r>
              <a:rPr lang="en-US" sz="3050" dirty="0"/>
              <a:t>- Meditate to gain revelation &amp; wisdom of how </a:t>
            </a:r>
            <a:br>
              <a:rPr lang="en-US" sz="3050" dirty="0"/>
            </a:br>
            <a:r>
              <a:rPr lang="en-US" sz="3050" dirty="0"/>
              <a:t>  knowledge applies to your life</a:t>
            </a:r>
            <a:br>
              <a:rPr lang="en-US" sz="3050" dirty="0"/>
            </a:br>
            <a:r>
              <a:rPr lang="en-US" sz="3050" dirty="0"/>
              <a:t>- Repentance/Transformation, changed </a:t>
            </a:r>
            <a:br>
              <a:rPr lang="en-US" sz="3050" dirty="0"/>
            </a:br>
            <a:r>
              <a:rPr lang="en-US" sz="3050" dirty="0"/>
              <a:t>  thinking/”entrenched” revelation</a:t>
            </a:r>
            <a:br>
              <a:rPr lang="en-US" sz="3050" dirty="0"/>
            </a:br>
            <a:r>
              <a:rPr lang="en-US" sz="3050" dirty="0"/>
              <a:t>- Based on our Blood Covenant relationship with </a:t>
            </a:r>
            <a:br>
              <a:rPr lang="en-US" sz="3050" dirty="0"/>
            </a:br>
            <a:r>
              <a:rPr lang="en-US" sz="3050" dirty="0"/>
              <a:t>  God through Christ</a:t>
            </a:r>
          </a:p>
        </p:txBody>
      </p:sp>
    </p:spTree>
    <p:extLst>
      <p:ext uri="{BB962C8B-B14F-4D97-AF65-F5344CB8AC3E}">
        <p14:creationId xmlns:p14="http://schemas.microsoft.com/office/powerpoint/2010/main" val="2658963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80038"/>
          </a:xfrm>
        </p:spPr>
        <p:txBody>
          <a:bodyPr>
            <a:normAutofit fontScale="92500" lnSpcReduction="10000"/>
          </a:bodyPr>
          <a:lstStyle/>
          <a:p>
            <a:r>
              <a:rPr lang="en-US" b="1" i="1" u="sng" dirty="0"/>
              <a:t>Confess</a:t>
            </a:r>
            <a:r>
              <a:rPr lang="en-US" b="1" i="1" dirty="0"/>
              <a:t> </a:t>
            </a:r>
            <a:r>
              <a:rPr lang="en-US" dirty="0"/>
              <a:t>– What you Believe based on the Word of God (Agree &amp; Decree vs. Quoting – memorizing &amp; repeating)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Genesis 1 – </a:t>
            </a:r>
            <a:r>
              <a:rPr lang="en-US" dirty="0"/>
              <a:t>“And God Said”</a:t>
            </a:r>
          </a:p>
          <a:p>
            <a:endParaRPr lang="en-US" b="1" dirty="0"/>
          </a:p>
          <a:p>
            <a:r>
              <a:rPr lang="en-US" b="1" dirty="0"/>
              <a:t>Mark 11:23 – </a:t>
            </a:r>
            <a:r>
              <a:rPr lang="en-US" dirty="0"/>
              <a:t>“Say” or “Sayest”</a:t>
            </a:r>
          </a:p>
          <a:p>
            <a:endParaRPr lang="en-US" b="1" dirty="0"/>
          </a:p>
          <a:p>
            <a:r>
              <a:rPr lang="en-US" b="1" dirty="0"/>
              <a:t>Over your life and at/to your mountains </a:t>
            </a:r>
            <a:r>
              <a:rPr lang="en-US" dirty="0"/>
              <a:t>(Bind &amp; Loose)</a:t>
            </a:r>
          </a:p>
          <a:p>
            <a:r>
              <a:rPr lang="en-US" b="1" i="1" u="sng" dirty="0"/>
              <a:t>Faith can be Heard</a:t>
            </a:r>
          </a:p>
        </p:txBody>
      </p:sp>
    </p:spTree>
    <p:extLst>
      <p:ext uri="{BB962C8B-B14F-4D97-AF65-F5344CB8AC3E}">
        <p14:creationId xmlns:p14="http://schemas.microsoft.com/office/powerpoint/2010/main" val="2773443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27638"/>
          </a:xfrm>
        </p:spPr>
        <p:txBody>
          <a:bodyPr>
            <a:normAutofit/>
          </a:bodyPr>
          <a:lstStyle/>
          <a:p>
            <a:r>
              <a:rPr lang="en-US" b="1" i="1" u="sng" dirty="0"/>
              <a:t>Act</a:t>
            </a:r>
            <a:r>
              <a:rPr lang="en-US" b="1" i="1" dirty="0"/>
              <a:t> </a:t>
            </a:r>
            <a:r>
              <a:rPr lang="en-US" dirty="0"/>
              <a:t>– Make Movement/Do Something based on what you Believe and Confess (What you know to do, and what God instructs you to do)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James 1:26 – </a:t>
            </a:r>
            <a:r>
              <a:rPr lang="en-US" dirty="0"/>
              <a:t>“Be a Doer of the Word, and not a Hearer only, deceiving yourself”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James 2:26 – “</a:t>
            </a:r>
            <a:r>
              <a:rPr lang="en-US" dirty="0"/>
              <a:t>Faith without Works is Dead” 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1409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1219200"/>
            <a:ext cx="86868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sz="3500" b="1" i="1" u="sng" dirty="0"/>
              <a:t>Action</a:t>
            </a:r>
            <a:r>
              <a:rPr lang="en-US" sz="3500" b="1" i="1" dirty="0"/>
              <a:t> </a:t>
            </a:r>
            <a:r>
              <a:rPr lang="en-US" sz="3500" dirty="0"/>
              <a:t>– A Spiritual &amp; Natural progression of Believing and Confessing</a:t>
            </a:r>
            <a:br>
              <a:rPr lang="en-US" sz="3500" dirty="0"/>
            </a:br>
            <a:endParaRPr lang="en-US" sz="3500" dirty="0"/>
          </a:p>
          <a:p>
            <a:r>
              <a:rPr lang="en-US" sz="3500" dirty="0"/>
              <a:t>If you truly Believe something, you will not only say (Confess) it, but </a:t>
            </a:r>
            <a:r>
              <a:rPr lang="en-US" sz="3500" b="1" i="1" u="sng" dirty="0"/>
              <a:t>DO</a:t>
            </a:r>
            <a:r>
              <a:rPr lang="en-US" sz="3500" dirty="0"/>
              <a:t> it!</a:t>
            </a:r>
            <a:br>
              <a:rPr lang="en-US" sz="3500" dirty="0"/>
            </a:br>
            <a:endParaRPr lang="en-US" sz="3500" dirty="0"/>
          </a:p>
          <a:p>
            <a:r>
              <a:rPr lang="en-US" sz="3500" dirty="0"/>
              <a:t>Your Actions reveal what you truly Believe about what you say you Believe?</a:t>
            </a:r>
            <a:br>
              <a:rPr lang="en-US" sz="3500" dirty="0"/>
            </a:br>
            <a:endParaRPr lang="en-US" sz="3500" dirty="0"/>
          </a:p>
          <a:p>
            <a:r>
              <a:rPr lang="en-US" sz="3500" dirty="0"/>
              <a:t>Faith is not just Believing, but it can also be Heard and Seen! (Mathew 9:1-8, </a:t>
            </a:r>
            <a:r>
              <a:rPr lang="en-US" sz="3500" dirty="0" err="1"/>
              <a:t>emph</a:t>
            </a:r>
            <a:r>
              <a:rPr lang="en-US" sz="3500" dirty="0"/>
              <a:t> V2 – “And Seeing Their Faith”, V6-7 – “Get Up….”, “And he got up….”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6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i="1" u="sng" dirty="0"/>
              <a:t>Patience</a:t>
            </a:r>
            <a:r>
              <a:rPr lang="en-US" sz="3500" b="1" i="1" dirty="0"/>
              <a:t> </a:t>
            </a:r>
            <a:r>
              <a:rPr lang="en-US" sz="3500" dirty="0"/>
              <a:t>– Being steadfast, staying the course, enduring, no matter what you’re facing or the circumstances around you might say. (James 1:2-4)</a:t>
            </a:r>
          </a:p>
          <a:p>
            <a:r>
              <a:rPr lang="en-US" sz="3500" dirty="0"/>
              <a:t>“</a:t>
            </a:r>
            <a:r>
              <a:rPr lang="en-US" sz="3500" b="1" i="1" u="sng" dirty="0"/>
              <a:t>Waiting on the Lord</a:t>
            </a:r>
            <a:r>
              <a:rPr lang="en-US" sz="3500" dirty="0"/>
              <a:t>”  - Is not idly standing by. Its being patient/continuing in Faith, Believing, Confessing &amp; </a:t>
            </a:r>
            <a:r>
              <a:rPr lang="en-US" sz="3500" b="1" i="1" u="sng" dirty="0"/>
              <a:t>Acting</a:t>
            </a:r>
            <a:r>
              <a:rPr lang="en-US" sz="3500" dirty="0"/>
              <a:t> based on God’s Word/Instructions until the good you’re expecting manifests in your life, </a:t>
            </a:r>
            <a:r>
              <a:rPr lang="en-US" sz="3500" b="1" i="1" u="sng" dirty="0"/>
              <a:t>NO MATTER WHAT!</a:t>
            </a:r>
            <a:endParaRPr lang="en-US" sz="3500" dirty="0"/>
          </a:p>
          <a:p>
            <a:r>
              <a:rPr lang="en-US" sz="3500" b="1" i="1" u="sng" dirty="0"/>
              <a:t>P+P+P=P</a:t>
            </a:r>
            <a:r>
              <a:rPr lang="en-US" sz="3500" dirty="0"/>
              <a:t> – Process + Patience + Persistence =</a:t>
            </a:r>
            <a:br>
              <a:rPr lang="en-US" sz="3500" dirty="0"/>
            </a:br>
            <a:r>
              <a:rPr lang="en-US" sz="3500" dirty="0"/>
              <a:t>Productivity</a:t>
            </a:r>
            <a:br>
              <a:rPr lang="en-US" sz="3500" dirty="0"/>
            </a:br>
            <a:endParaRPr 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34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79712"/>
            <a:ext cx="8686800" cy="5883088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i="1" dirty="0"/>
              <a:t>8 Words for Strong Faith, and Hope for a Bright Future and New Horizons</a:t>
            </a:r>
            <a:br>
              <a:rPr lang="en-US" sz="3500" dirty="0"/>
            </a:br>
            <a:endParaRPr lang="en-US" sz="3500" dirty="0"/>
          </a:p>
          <a:p>
            <a:r>
              <a:rPr lang="en-US" sz="3500" dirty="0"/>
              <a:t>Faith’s timing is always </a:t>
            </a:r>
            <a:r>
              <a:rPr lang="en-US" sz="3500" b="1" i="1" u="sng" dirty="0"/>
              <a:t>NOW</a:t>
            </a:r>
            <a:r>
              <a:rPr lang="en-US" sz="3500" dirty="0"/>
              <a:t>, Present Tense!</a:t>
            </a:r>
            <a:br>
              <a:rPr lang="en-US" sz="3500" dirty="0"/>
            </a:br>
            <a:endParaRPr lang="en-US" sz="3500" dirty="0"/>
          </a:p>
          <a:p>
            <a:r>
              <a:rPr lang="en-US" sz="3500" dirty="0"/>
              <a:t>Faith is </a:t>
            </a:r>
            <a:r>
              <a:rPr lang="en-US" sz="3500" b="1" i="1" u="sng" dirty="0"/>
              <a:t>REALITY</a:t>
            </a:r>
            <a:r>
              <a:rPr lang="en-US" sz="3500" dirty="0"/>
              <a:t>, </a:t>
            </a:r>
            <a:r>
              <a:rPr lang="en-US" sz="3500" b="1" i="1" u="sng" dirty="0"/>
              <a:t>HOPE</a:t>
            </a:r>
            <a:r>
              <a:rPr lang="en-US" sz="3500" dirty="0"/>
              <a:t> &amp; </a:t>
            </a:r>
            <a:r>
              <a:rPr lang="en-US" sz="3500" b="1" i="1" u="sng" dirty="0"/>
              <a:t>PROOF</a:t>
            </a:r>
            <a:r>
              <a:rPr lang="en-US" sz="3500" dirty="0"/>
              <a:t>!</a:t>
            </a:r>
            <a:br>
              <a:rPr lang="en-US" sz="3500" dirty="0"/>
            </a:br>
            <a:endParaRPr lang="en-US" sz="3500" dirty="0"/>
          </a:p>
          <a:p>
            <a:r>
              <a:rPr lang="en-US" sz="3500" dirty="0"/>
              <a:t>Faith works by </a:t>
            </a:r>
            <a:r>
              <a:rPr lang="en-US" sz="3500" b="1" i="1" u="sng" dirty="0"/>
              <a:t>BELIEVING</a:t>
            </a:r>
            <a:r>
              <a:rPr lang="en-US" sz="3500" dirty="0"/>
              <a:t>, </a:t>
            </a:r>
            <a:r>
              <a:rPr lang="en-US" sz="3500" b="1" i="1" u="sng" dirty="0"/>
              <a:t>CONFESSING</a:t>
            </a:r>
            <a:r>
              <a:rPr lang="en-US" sz="3500" dirty="0"/>
              <a:t> &amp; </a:t>
            </a:r>
            <a:r>
              <a:rPr lang="en-US" sz="3500" b="1" i="1" u="sng" dirty="0"/>
              <a:t>ACTING </a:t>
            </a:r>
            <a:r>
              <a:rPr lang="en-US" sz="3500" dirty="0"/>
              <a:t>on God’s Word with </a:t>
            </a:r>
            <a:r>
              <a:rPr lang="en-US" sz="3500" b="1" i="1" u="sng" dirty="0"/>
              <a:t>PATIENCE</a:t>
            </a:r>
            <a:r>
              <a:rPr lang="en-US" sz="3500" b="1" dirty="0"/>
              <a:t>!</a:t>
            </a:r>
            <a:br>
              <a:rPr lang="en-US" sz="3500" b="1" dirty="0"/>
            </a:br>
            <a:endParaRPr lang="en-US" sz="3500" b="1" dirty="0"/>
          </a:p>
          <a:p>
            <a:r>
              <a:rPr lang="en-US" sz="3500" b="1" i="1" u="sng" dirty="0"/>
              <a:t>But only with Jesus Delegated Authority</a:t>
            </a:r>
            <a:br>
              <a:rPr lang="en-US" sz="3500" b="1" i="1" u="sng" dirty="0">
                <a:highlight>
                  <a:srgbClr val="C0C0C0"/>
                </a:highlight>
              </a:rPr>
            </a:br>
            <a:endParaRPr lang="en-US" sz="3500" b="1" i="1" u="sng" dirty="0">
              <a:highlight>
                <a:srgbClr val="C0C0C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20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b="1" dirty="0"/>
              <a:t>“Good, Better, Best, Never let it rest! Until Good is Better, And Better is Best</a:t>
            </a:r>
            <a:br>
              <a:rPr lang="en-US" sz="3500" b="1" dirty="0"/>
            </a:br>
            <a:r>
              <a:rPr lang="en-US" sz="3500" b="1" dirty="0"/>
              <a:t>(Billy Williams, Chicago Cubs Great)</a:t>
            </a:r>
            <a:br>
              <a:rPr lang="en-US" sz="3500" b="1" dirty="0"/>
            </a:br>
            <a:endParaRPr lang="en-US" sz="3500" b="1" dirty="0"/>
          </a:p>
          <a:p>
            <a:r>
              <a:rPr lang="en-US" sz="3500" b="1" dirty="0"/>
              <a:t>Little, Much, Great, Never let your Faith rest! Until Little Faith is Much Faith, and Much Faith is Great Faith!</a:t>
            </a:r>
            <a:br>
              <a:rPr lang="en-US" sz="3500" b="1" dirty="0"/>
            </a:br>
            <a:endParaRPr lang="en-US" sz="3500" b="1" dirty="0"/>
          </a:p>
          <a:p>
            <a:r>
              <a:rPr lang="en-US" sz="3500" b="1" dirty="0"/>
              <a:t>Personal Testimony (s)</a:t>
            </a:r>
            <a:br>
              <a:rPr lang="en-US" sz="3500" b="1" dirty="0"/>
            </a:br>
            <a:br>
              <a:rPr lang="en-US" sz="3500" b="1" dirty="0"/>
            </a:br>
            <a:endParaRPr lang="en-US" sz="35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4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76" y="112059"/>
            <a:ext cx="8686800" cy="838200"/>
          </a:xfrm>
        </p:spPr>
        <p:txBody>
          <a:bodyPr/>
          <a:lstStyle/>
          <a:p>
            <a:r>
              <a:rPr lang="en-US" dirty="0"/>
              <a:t>FAITHPRINCIPLES MINISTRIES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4" y="1107141"/>
            <a:ext cx="8686800" cy="5638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000" b="1" dirty="0">
                <a:hlinkClick r:id="rId2"/>
              </a:rPr>
              <a:t>www.faithprinciples.net</a:t>
            </a:r>
            <a:r>
              <a:rPr lang="en-US" sz="3000" b="1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>
                <a:hlinkClick r:id="rId3"/>
              </a:rPr>
              <a:t>elderrussfaithprinciples@gmail.com</a:t>
            </a:r>
            <a:endParaRPr lang="en-US" sz="3000" b="1" dirty="0"/>
          </a:p>
          <a:p>
            <a:pPr marL="0" indent="0">
              <a:spcBef>
                <a:spcPts val="0"/>
              </a:spcBef>
              <a:buNone/>
            </a:pPr>
            <a:endParaRPr lang="en-US" sz="3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/>
              <a:t>4 Books on Faith (2), Financial Stewardship &amp; How to Succeed in Business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/>
              <a:t>Unlimited Access to Video Workshops on Faith, Kingdom Prosperity &amp; How to Succeed in Business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/>
              <a:t>Free Downloads on the Order of Authority and Prayer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/>
              <a:t> </a:t>
            </a:r>
            <a:r>
              <a:rPr lang="en-US" sz="3000" b="1" dirty="0" err="1"/>
              <a:t>CashApp</a:t>
            </a:r>
            <a:r>
              <a:rPr lang="en-US" sz="3000" b="1" dirty="0"/>
              <a:t> - $</a:t>
            </a:r>
            <a:r>
              <a:rPr lang="en-US" sz="3000" b="1" dirty="0" err="1"/>
              <a:t>ElderRuss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894897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The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Strong is Your Faith?</a:t>
            </a:r>
            <a:br>
              <a:rPr lang="en-US" dirty="0"/>
            </a:br>
            <a:endParaRPr lang="en-US" dirty="0"/>
          </a:p>
          <a:p>
            <a:r>
              <a:rPr lang="en-US" dirty="0"/>
              <a:t>Are You Honest/Man Enough Enough to Admit Your Faith Could Be Stronger in One or More Areas of Your Life?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Then let God’s Strength increase your weakness</a:t>
            </a:r>
          </a:p>
        </p:txBody>
      </p:sp>
    </p:spTree>
    <p:extLst>
      <p:ext uri="{BB962C8B-B14F-4D97-AF65-F5344CB8AC3E}">
        <p14:creationId xmlns:p14="http://schemas.microsoft.com/office/powerpoint/2010/main" val="3806784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Q &amp;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i="1" u="sng" dirty="0"/>
              <a:t>Your Turn!</a:t>
            </a:r>
            <a:br>
              <a:rPr lang="en-US" sz="6000" b="1" i="1" u="sng" dirty="0"/>
            </a:br>
            <a:endParaRPr lang="en-US" sz="6000" b="1" i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31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I’m done!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/>
              <a:t>My Time is up, and I Thank You for Yours!</a:t>
            </a:r>
          </a:p>
        </p:txBody>
      </p:sp>
    </p:spTree>
    <p:extLst>
      <p:ext uri="{BB962C8B-B14F-4D97-AF65-F5344CB8AC3E}">
        <p14:creationId xmlns:p14="http://schemas.microsoft.com/office/powerpoint/2010/main" val="145770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76" y="152400"/>
            <a:ext cx="8686800" cy="838200"/>
          </a:xfrm>
        </p:spPr>
        <p:txBody>
          <a:bodyPr/>
          <a:lstStyle/>
          <a:p>
            <a:r>
              <a:rPr lang="en-US" dirty="0"/>
              <a:t>FEBRUARY 2020 – KINGDOM PROSPERITY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211" y="1219200"/>
            <a:ext cx="86868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Deuteronomy 8:18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Put God First in Your Life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Use the Power God’s Given You to get Wealth (An Abundant Overflow in every area of your Life)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Use the Wealth to Advance the Kingdom &amp; Bless Others, then for your own Needs &amp; Desires/Wants </a:t>
            </a:r>
          </a:p>
        </p:txBody>
      </p:sp>
    </p:spTree>
    <p:extLst>
      <p:ext uri="{BB962C8B-B14F-4D97-AF65-F5344CB8AC3E}">
        <p14:creationId xmlns:p14="http://schemas.microsoft.com/office/powerpoint/2010/main" val="1369745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085" y="1292180"/>
            <a:ext cx="8686800" cy="5456238"/>
          </a:xfrm>
        </p:spPr>
        <p:txBody>
          <a:bodyPr>
            <a:normAutofit/>
          </a:bodyPr>
          <a:lstStyle/>
          <a:p>
            <a:r>
              <a:rPr lang="en-US" b="1" i="1" u="sng" dirty="0"/>
              <a:t>Authority</a:t>
            </a:r>
            <a:r>
              <a:rPr lang="en-US" dirty="0"/>
              <a:t> – God’s Word</a:t>
            </a:r>
            <a:br>
              <a:rPr lang="en-US" dirty="0"/>
            </a:br>
            <a:endParaRPr lang="en-US" dirty="0"/>
          </a:p>
          <a:p>
            <a:r>
              <a:rPr lang="en-US" b="1" i="1" u="sng" dirty="0"/>
              <a:t>Ability</a:t>
            </a:r>
            <a:r>
              <a:rPr lang="en-US" dirty="0"/>
              <a:t> – Your Faith</a:t>
            </a:r>
            <a:br>
              <a:rPr lang="en-US" dirty="0"/>
            </a:br>
            <a:endParaRPr lang="en-US" dirty="0"/>
          </a:p>
          <a:p>
            <a:r>
              <a:rPr lang="en-US" b="1" i="1" u="sng" dirty="0"/>
              <a:t>Power</a:t>
            </a:r>
            <a:r>
              <a:rPr lang="en-US" dirty="0"/>
              <a:t> – Exercising Your Faith on God’s Word</a:t>
            </a:r>
            <a:br>
              <a:rPr lang="en-US" dirty="0"/>
            </a:br>
            <a:endParaRPr lang="en-US" dirty="0"/>
          </a:p>
          <a:p>
            <a:r>
              <a:rPr lang="en-US" b="1" i="1" u="sng" dirty="0"/>
              <a:t>Faith</a:t>
            </a:r>
            <a:r>
              <a:rPr lang="en-US" dirty="0"/>
              <a:t> - The Key for Every Need &amp; Desire;  </a:t>
            </a:r>
          </a:p>
          <a:p>
            <a:pPr marL="0" indent="0">
              <a:buNone/>
            </a:pPr>
            <a:r>
              <a:rPr lang="en-US" dirty="0"/>
              <a:t>             - Crucial in the Season we are in; </a:t>
            </a:r>
          </a:p>
          <a:p>
            <a:pPr marL="0" indent="0">
              <a:buNone/>
            </a:pPr>
            <a:r>
              <a:rPr lang="en-US" dirty="0"/>
              <a:t>             - So Misunderstood and Underutilized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7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“8 WORDS FOR STRONG FAITH”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458200" cy="2590800"/>
          </a:xfrm>
        </p:spPr>
        <p:txBody>
          <a:bodyPr/>
          <a:lstStyle/>
          <a:p>
            <a:pPr algn="ctr"/>
            <a:r>
              <a:rPr lang="en-US" sz="3200" b="1" dirty="0"/>
              <a:t>“</a:t>
            </a:r>
            <a:r>
              <a:rPr lang="en-US" sz="3200" b="1" i="1" dirty="0"/>
              <a:t>HOPE, BRIGHT FUTURE, NEW HORIZONS</a:t>
            </a:r>
            <a:r>
              <a:rPr lang="en-US" sz="3200" b="1" dirty="0"/>
              <a:t>”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6374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WORDS FOR STRONG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“Hope, Bright Future, New Horizons”</a:t>
            </a:r>
            <a:br>
              <a:rPr lang="en-US" b="1" i="1" u="sng" dirty="0"/>
            </a:br>
            <a:endParaRPr lang="en-US" b="1" i="1" u="sng" dirty="0"/>
          </a:p>
          <a:p>
            <a:r>
              <a:rPr lang="en-US" b="1" i="1" u="sng" dirty="0"/>
              <a:t>Timing</a:t>
            </a:r>
            <a:r>
              <a:rPr lang="en-US" dirty="0"/>
              <a:t> – One Word</a:t>
            </a:r>
            <a:br>
              <a:rPr lang="en-US" dirty="0"/>
            </a:br>
            <a:endParaRPr lang="en-US" dirty="0"/>
          </a:p>
          <a:p>
            <a:r>
              <a:rPr lang="en-US" b="1" i="1" u="sng" dirty="0"/>
              <a:t>What</a:t>
            </a:r>
            <a:r>
              <a:rPr lang="en-US" dirty="0"/>
              <a:t> – Three Words</a:t>
            </a:r>
            <a:br>
              <a:rPr lang="en-US" dirty="0"/>
            </a:br>
            <a:endParaRPr lang="en-US" dirty="0"/>
          </a:p>
          <a:p>
            <a:r>
              <a:rPr lang="en-US" b="1" i="1" u="sng" dirty="0"/>
              <a:t>How</a:t>
            </a:r>
            <a:r>
              <a:rPr lang="en-US" dirty="0"/>
              <a:t> – Four Words</a:t>
            </a:r>
            <a:br>
              <a:rPr lang="en-US" dirty="0"/>
            </a:br>
            <a:endParaRPr lang="en-US" dirty="0"/>
          </a:p>
          <a:p>
            <a:r>
              <a:rPr lang="en-US" b="1" i="1" u="sng" dirty="0"/>
              <a:t>Application</a:t>
            </a:r>
            <a:r>
              <a:rPr lang="en-US" dirty="0"/>
              <a:t> – Personal Testimony (s)</a:t>
            </a:r>
            <a:endParaRPr lang="en-US" b="1" i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6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F8F0E-D1A2-4ECA-94CF-F649AA281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C8CC9-A898-4BA4-9948-6BF43A1A7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i="1" u="sng" dirty="0"/>
          </a:p>
          <a:p>
            <a:endParaRPr lang="en-US" b="1" i="1" u="sng" dirty="0"/>
          </a:p>
          <a:p>
            <a:endParaRPr lang="en-US" b="1" i="1" u="sng" dirty="0"/>
          </a:p>
          <a:p>
            <a:pPr marL="0" indent="0">
              <a:buNone/>
            </a:pPr>
            <a:r>
              <a:rPr lang="en-US" b="1" i="1" dirty="0"/>
              <a:t>                       </a:t>
            </a:r>
            <a:r>
              <a:rPr lang="en-US" sz="8800" b="1" i="1" u="sng" dirty="0"/>
              <a:t>NOW!</a:t>
            </a:r>
          </a:p>
        </p:txBody>
      </p:sp>
    </p:spTree>
    <p:extLst>
      <p:ext uri="{BB962C8B-B14F-4D97-AF65-F5344CB8AC3E}">
        <p14:creationId xmlns:p14="http://schemas.microsoft.com/office/powerpoint/2010/main" val="1006538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u="sng" dirty="0"/>
              <a:t>NOW!</a:t>
            </a:r>
          </a:p>
          <a:p>
            <a:endParaRPr lang="en-US" b="1" i="1" u="sng" dirty="0"/>
          </a:p>
          <a:p>
            <a:r>
              <a:rPr lang="en-US" dirty="0"/>
              <a:t>Faith is </a:t>
            </a:r>
            <a:r>
              <a:rPr lang="en-US" u="sng" dirty="0"/>
              <a:t>always</a:t>
            </a:r>
            <a:r>
              <a:rPr lang="en-US" dirty="0"/>
              <a:t> “</a:t>
            </a:r>
            <a:r>
              <a:rPr lang="en-US" b="1" i="1" dirty="0"/>
              <a:t>Present Tense</a:t>
            </a:r>
            <a:r>
              <a:rPr lang="en-US" dirty="0"/>
              <a:t>”</a:t>
            </a:r>
            <a:br>
              <a:rPr lang="en-US" dirty="0"/>
            </a:br>
            <a:endParaRPr lang="en-US" dirty="0"/>
          </a:p>
          <a:p>
            <a:r>
              <a:rPr lang="en-US" dirty="0"/>
              <a:t>Hebrews 11:1 – “</a:t>
            </a:r>
            <a:r>
              <a:rPr lang="en-US" u="sng" dirty="0"/>
              <a:t>Now</a:t>
            </a:r>
            <a:r>
              <a:rPr lang="en-US" dirty="0"/>
              <a:t>” Faith Is ……</a:t>
            </a:r>
          </a:p>
          <a:p>
            <a:endParaRPr lang="en-US" dirty="0"/>
          </a:p>
          <a:p>
            <a:r>
              <a:rPr lang="en-US" dirty="0"/>
              <a:t>Believe You Receive When You Ask (Despite your Circumstances)</a:t>
            </a:r>
          </a:p>
          <a:p>
            <a:endParaRPr lang="en-US" dirty="0"/>
          </a:p>
          <a:p>
            <a:r>
              <a:rPr lang="en-US" dirty="0"/>
              <a:t>“Believe You Got it Before You Have it”, </a:t>
            </a:r>
            <a:br>
              <a:rPr lang="en-US" dirty="0"/>
            </a:br>
            <a:r>
              <a:rPr lang="en-US" dirty="0"/>
              <a:t>  because You Do! (Mark 11:24)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B16E6B0-B31B-4B9F-B87E-3D496E622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</a:t>
            </a:r>
          </a:p>
        </p:txBody>
      </p:sp>
    </p:spTree>
    <p:extLst>
      <p:ext uri="{BB962C8B-B14F-4D97-AF65-F5344CB8AC3E}">
        <p14:creationId xmlns:p14="http://schemas.microsoft.com/office/powerpoint/2010/main" val="358544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F8F0E-D1A2-4ECA-94CF-F649AA281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C8CC9-A898-4BA4-9948-6BF43A1A7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                     </a:t>
            </a:r>
            <a:r>
              <a:rPr lang="en-US" sz="8800" b="1" i="1" u="sng" dirty="0"/>
              <a:t>REALITY!</a:t>
            </a:r>
          </a:p>
          <a:p>
            <a:pPr marL="0" indent="0">
              <a:buNone/>
            </a:pPr>
            <a:r>
              <a:rPr lang="en-US" sz="8800" b="1" i="1" dirty="0"/>
              <a:t>        </a:t>
            </a:r>
            <a:r>
              <a:rPr lang="en-US" sz="8800" b="1" i="1" u="sng" dirty="0"/>
              <a:t>HOPE!</a:t>
            </a:r>
          </a:p>
          <a:p>
            <a:pPr marL="0" indent="0">
              <a:buNone/>
            </a:pPr>
            <a:r>
              <a:rPr lang="en-US" sz="8800" b="1" i="1" dirty="0"/>
              <a:t>        </a:t>
            </a:r>
            <a:r>
              <a:rPr lang="en-US" sz="8800" b="1" i="1" u="sng" dirty="0"/>
              <a:t>PROOF!</a:t>
            </a:r>
          </a:p>
        </p:txBody>
      </p:sp>
    </p:spTree>
    <p:extLst>
      <p:ext uri="{BB962C8B-B14F-4D97-AF65-F5344CB8AC3E}">
        <p14:creationId xmlns:p14="http://schemas.microsoft.com/office/powerpoint/2010/main" val="2186030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22392</TotalTime>
  <Words>1038</Words>
  <Application>Microsoft Office PowerPoint</Application>
  <PresentationFormat>On-screen Show (4:3)</PresentationFormat>
  <Paragraphs>121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Franklin Gothic Book</vt:lpstr>
      <vt:lpstr>Franklin Gothic Medium</vt:lpstr>
      <vt:lpstr>Wingdings 2</vt:lpstr>
      <vt:lpstr>Trek</vt:lpstr>
      <vt:lpstr>PRAISE TABERNACLE MEN’S MEETING </vt:lpstr>
      <vt:lpstr>FAITHPRINCIPLES MINISTRIES</vt:lpstr>
      <vt:lpstr>FEBRUARY 2020 – KINGDOM PROSPERITY</vt:lpstr>
      <vt:lpstr>God’s Power</vt:lpstr>
      <vt:lpstr>“8 WORDS FOR STRONG FAITH” </vt:lpstr>
      <vt:lpstr>8 WORDS FOR STRONG FAITH</vt:lpstr>
      <vt:lpstr>TIMING</vt:lpstr>
      <vt:lpstr>timing</vt:lpstr>
      <vt:lpstr>WHAT</vt:lpstr>
      <vt:lpstr>what</vt:lpstr>
      <vt:lpstr>what</vt:lpstr>
      <vt:lpstr>HOW </vt:lpstr>
      <vt:lpstr>HOW</vt:lpstr>
      <vt:lpstr>HOW</vt:lpstr>
      <vt:lpstr>HOW</vt:lpstr>
      <vt:lpstr>HOW</vt:lpstr>
      <vt:lpstr>HOW</vt:lpstr>
      <vt:lpstr>summary</vt:lpstr>
      <vt:lpstr>summary</vt:lpstr>
      <vt:lpstr>The call</vt:lpstr>
      <vt:lpstr>Q &amp; A</vt:lpstr>
      <vt:lpstr>I’m done!</vt:lpstr>
    </vt:vector>
  </TitlesOfParts>
  <Company>Lifespan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THAN FAITH</dc:title>
  <dc:creator>rgross</dc:creator>
  <cp:lastModifiedBy>Russ Gross</cp:lastModifiedBy>
  <cp:revision>38</cp:revision>
  <dcterms:created xsi:type="dcterms:W3CDTF">2015-07-22T21:55:28Z</dcterms:created>
  <dcterms:modified xsi:type="dcterms:W3CDTF">2022-02-23T16:43:31Z</dcterms:modified>
</cp:coreProperties>
</file>