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6"/>
  </p:notesMasterIdLst>
  <p:sldIdLst>
    <p:sldId id="256" r:id="rId2"/>
    <p:sldId id="257" r:id="rId3"/>
    <p:sldId id="299"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98"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94684" autoAdjust="0"/>
  </p:normalViewPr>
  <p:slideViewPr>
    <p:cSldViewPr snapToGrid="0">
      <p:cViewPr varScale="1">
        <p:scale>
          <a:sx n="90" d="100"/>
          <a:sy n="90" d="100"/>
        </p:scale>
        <p:origin x="84" y="308"/>
      </p:cViewPr>
      <p:guideLst/>
    </p:cSldViewPr>
  </p:slideViewPr>
  <p:notesTextViewPr>
    <p:cViewPr>
      <p:scale>
        <a:sx n="1" d="1"/>
        <a:sy n="1" d="1"/>
      </p:scale>
      <p:origin x="0" y="0"/>
    </p:cViewPr>
  </p:notesTextViewPr>
  <p:sorterViewPr>
    <p:cViewPr>
      <p:scale>
        <a:sx n="100" d="100"/>
        <a:sy n="100" d="100"/>
      </p:scale>
      <p:origin x="0" y="-141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2A77F-3AA4-43CB-96DE-5EFF95866081}" type="datetimeFigureOut">
              <a:rPr lang="en-US" smtClean="0"/>
              <a:t>4/25/2019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EA5CE-035A-44F4-B656-67C97AA6EEA0}" type="slidenum">
              <a:rPr lang="en-US" smtClean="0"/>
              <a:t>‹#›</a:t>
            </a:fld>
            <a:endParaRPr lang="en-US"/>
          </a:p>
        </p:txBody>
      </p:sp>
    </p:spTree>
    <p:extLst>
      <p:ext uri="{BB962C8B-B14F-4D97-AF65-F5344CB8AC3E}">
        <p14:creationId xmlns:p14="http://schemas.microsoft.com/office/powerpoint/2010/main" val="179732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5DFF20-8CAF-4761-8327-4C1029342D8E}" type="datetime1">
              <a:rPr lang="en-US" smtClean="0"/>
              <a:t>4/25/2019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451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89DD17-7502-48D1-98BB-D0BC4E0E016C}" type="datetime1">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626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C0971-ADD2-414B-B2B8-FDAF9868957E}" type="datetime1">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4569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2A822D-43F9-4E35-BA65-8FA713FD4513}" type="datetime1">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3230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16E5CA-9787-47D7-AA2D-AB307506DDD2}" type="datetime1">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946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CA3E44-F67F-43E1-A4F6-5C30D4300F05}" type="datetime1">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170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D197C-1D16-4154-914F-3E83B760AE78}" type="datetime1">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821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2C9C43-97FC-4C39-A8F4-8CAA660231EE}" type="datetime1">
              <a:rPr lang="en-US" smtClean="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366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ACAB25-8209-475A-86AA-7CE45D13D320}" type="datetime1">
              <a:rPr lang="en-US" smtClean="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325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87119-1A3A-4D7A-818C-64AC62A416CC}" type="datetime1">
              <a:rPr lang="en-US" smtClean="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508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88E9A1-410E-4260-B240-314A49CA5941}" type="datetime1">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751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251D3B2-2EFE-428E-8BD2-91DFAEF9902E}" type="datetime1">
              <a:rPr lang="en-US" smtClean="0"/>
              <a:t>4/25/2019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917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097C0A2-4B04-4BBB-BD9E-057CD1DE53E3}" type="datetime1">
              <a:rPr lang="en-US" smtClean="0"/>
              <a:t>4/25/2019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047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00CE-D5ED-4721-BF29-508CB664DDD8}"/>
              </a:ext>
            </a:extLst>
          </p:cNvPr>
          <p:cNvSpPr>
            <a:spLocks noGrp="1"/>
          </p:cNvSpPr>
          <p:nvPr>
            <p:ph type="ctrTitle"/>
          </p:nvPr>
        </p:nvSpPr>
        <p:spPr/>
        <p:txBody>
          <a:bodyPr/>
          <a:lstStyle/>
          <a:p>
            <a:r>
              <a:rPr lang="en-US" b="1" i="1" dirty="0">
                <a:latin typeface="Times New Roman" panose="02020603050405020304" pitchFamily="18" charset="0"/>
                <a:cs typeface="Times New Roman" panose="02020603050405020304" pitchFamily="18" charset="0"/>
              </a:rPr>
              <a:t>PRAYER</a:t>
            </a:r>
          </a:p>
        </p:txBody>
      </p:sp>
      <p:sp>
        <p:nvSpPr>
          <p:cNvPr id="3" name="Subtitle 2">
            <a:extLst>
              <a:ext uri="{FF2B5EF4-FFF2-40B4-BE49-F238E27FC236}">
                <a16:creationId xmlns:a16="http://schemas.microsoft.com/office/drawing/2014/main" id="{C4C3C112-1742-4C0B-95A2-7A11B337757E}"/>
              </a:ext>
            </a:extLst>
          </p:cNvPr>
          <p:cNvSpPr>
            <a:spLocks noGrp="1"/>
          </p:cNvSpPr>
          <p:nvPr>
            <p:ph type="subTitle" idx="1"/>
          </p:nvPr>
        </p:nvSpPr>
        <p:spPr/>
        <p:txBody>
          <a:bodyPr>
            <a:normAutofit/>
          </a:bodyPr>
          <a:lstStyle/>
          <a:p>
            <a:r>
              <a:rPr lang="en-US" sz="3600" b="1" i="1" dirty="0">
                <a:latin typeface="Times New Roman" panose="02020603050405020304" pitchFamily="18" charset="0"/>
                <a:cs typeface="Times New Roman" panose="02020603050405020304" pitchFamily="18" charset="0"/>
              </a:rPr>
              <a:t>AND HOW TO DO IT!</a:t>
            </a:r>
          </a:p>
        </p:txBody>
      </p:sp>
      <p:sp>
        <p:nvSpPr>
          <p:cNvPr id="4" name="Slide Number Placeholder 3">
            <a:extLst>
              <a:ext uri="{FF2B5EF4-FFF2-40B4-BE49-F238E27FC236}">
                <a16:creationId xmlns:a16="http://schemas.microsoft.com/office/drawing/2014/main" id="{DC05270B-C513-40FE-AEC6-075231E27FE3}"/>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409068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799735" y="168829"/>
            <a:ext cx="10364451" cy="1574911"/>
          </a:xfrm>
        </p:spPr>
        <p:txBody>
          <a:bodyPr/>
          <a:lstStyle/>
          <a:p>
            <a:r>
              <a:rPr lang="en-US" b="1" i="1" u="sng" dirty="0">
                <a:latin typeface="Times New Roman" panose="02020603050405020304" pitchFamily="18" charset="0"/>
                <a:cs typeface="Times New Roman" panose="02020603050405020304" pitchFamily="18" charset="0"/>
              </a:rPr>
              <a:t>PRAYERs OF intercession</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83445" y="623130"/>
            <a:ext cx="10363826" cy="5897525"/>
          </a:xfrm>
        </p:spPr>
        <p:txBody>
          <a:bodyPr>
            <a:normAutofit fontScale="925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Standing in the “Gap” for someone or something (like a church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service) or biblical principles (1 Timothy 2)</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Between them and what the enemy has or is trying to put upon them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intercept, interrupt and interfere with the plans of the enemy</a:t>
            </a:r>
            <a:r>
              <a:rPr lang="en-US" sz="2800" b="1" i="1" cap="none"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Needs, concerns, health issues, addictions, bondages, present 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potential impending danger, the atmosphere, etc.</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Genesis 18 where Abraham pleaded with God for the well being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the people of Sodom;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Philippians 1 where Paul interceded with God on behalf of Believers;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Acts 12 where the church prayed for Peter while he was in prison; </a:t>
            </a:r>
          </a:p>
        </p:txBody>
      </p:sp>
      <p:sp>
        <p:nvSpPr>
          <p:cNvPr id="4" name="Slide Number Placeholder 3">
            <a:extLst>
              <a:ext uri="{FF2B5EF4-FFF2-40B4-BE49-F238E27FC236}">
                <a16:creationId xmlns:a16="http://schemas.microsoft.com/office/drawing/2014/main" id="{0EA570BF-7CD0-45FA-A8A7-E3A4DE95AAD3}"/>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002353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757518" y="296420"/>
            <a:ext cx="10364451" cy="1574911"/>
          </a:xfrm>
        </p:spPr>
        <p:txBody>
          <a:bodyPr/>
          <a:lstStyle/>
          <a:p>
            <a:r>
              <a:rPr lang="en-US" b="1" i="1" u="sng" dirty="0">
                <a:latin typeface="Times New Roman" panose="02020603050405020304" pitchFamily="18" charset="0"/>
                <a:cs typeface="Times New Roman" panose="02020603050405020304" pitchFamily="18" charset="0"/>
              </a:rPr>
              <a:t>PRAYERs OF AGREEMENT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070656" y="871869"/>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Standing in agreement based on God’s Word (Matthew 18:19)</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Two or more Believers </a:t>
            </a:r>
            <a:r>
              <a:rPr lang="en-US" sz="2800" b="1" i="1" cap="none" dirty="0">
                <a:latin typeface="Times New Roman" panose="02020603050405020304" pitchFamily="18" charset="0"/>
                <a:cs typeface="Times New Roman" panose="02020603050405020304" pitchFamily="18" charset="0"/>
              </a:rPr>
              <a:t>being in </a:t>
            </a:r>
            <a:r>
              <a:rPr lang="en-US" sz="2800" b="1" i="1" u="sng" cap="none" dirty="0">
                <a:latin typeface="Times New Roman" panose="02020603050405020304" pitchFamily="18" charset="0"/>
                <a:cs typeface="Times New Roman" panose="02020603050405020304" pitchFamily="18" charset="0"/>
              </a:rPr>
              <a:t>perfect agreement </a:t>
            </a:r>
            <a:endParaRPr lang="en-US" sz="2800" b="1" i="1"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Going to throne of God praying exactly for and about the same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thing the same way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Which is why you just can’t ask any Believer to stand 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agreement with you</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prayer of agreement moves Jesus to be in the midst of 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prayer and intercede with God on behalf of our prayer with God</a:t>
            </a:r>
          </a:p>
        </p:txBody>
      </p:sp>
      <p:sp>
        <p:nvSpPr>
          <p:cNvPr id="4" name="Slide Number Placeholder 3">
            <a:extLst>
              <a:ext uri="{FF2B5EF4-FFF2-40B4-BE49-F238E27FC236}">
                <a16:creationId xmlns:a16="http://schemas.microsoft.com/office/drawing/2014/main" id="{2B239B9C-5985-40D9-9842-64072DB9E9F4}"/>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24160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63530" y="161741"/>
            <a:ext cx="10364451" cy="1574911"/>
          </a:xfrm>
        </p:spPr>
        <p:txBody>
          <a:bodyPr/>
          <a:lstStyle/>
          <a:p>
            <a:r>
              <a:rPr lang="en-US" b="1" i="1" u="sng" dirty="0">
                <a:latin typeface="Times New Roman" panose="02020603050405020304" pitchFamily="18" charset="0"/>
                <a:cs typeface="Times New Roman" panose="02020603050405020304" pitchFamily="18" charset="0"/>
              </a:rPr>
              <a:t>PRAYER OF DISCERNMENT &amp; WATCHING</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48004" y="737190"/>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To perceive the atmosphere </a:t>
            </a:r>
            <a:r>
              <a:rPr lang="en-US" sz="2800" b="1" i="1" dirty="0">
                <a:latin typeface="Times New Roman" panose="02020603050405020304" pitchFamily="18" charset="0"/>
                <a:cs typeface="Times New Roman" panose="02020603050405020304" pitchFamily="18" charset="0"/>
              </a:rPr>
              <a:t>as</a:t>
            </a:r>
            <a:r>
              <a:rPr lang="en-US" sz="2800" b="1" i="1" cap="none" dirty="0">
                <a:latin typeface="Times New Roman" panose="02020603050405020304" pitchFamily="18" charset="0"/>
                <a:cs typeface="Times New Roman" panose="02020603050405020304" pitchFamily="18" charset="0"/>
              </a:rPr>
              <a:t> “Watchmen on the Walls”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To be observant of what’s going on around you, your family, your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church and your community with the help of the Holy Spirit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To discern the presence of demonic spirits, witches, impending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attack or danger upon you, your family, your church and your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community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So that we can then wage spiritual warfare against these things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which are from the devil</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1 Peter 5:8; 2 Corinthians 10:4-6</a:t>
            </a:r>
          </a:p>
        </p:txBody>
      </p:sp>
      <p:sp>
        <p:nvSpPr>
          <p:cNvPr id="4" name="Slide Number Placeholder 3">
            <a:extLst>
              <a:ext uri="{FF2B5EF4-FFF2-40B4-BE49-F238E27FC236}">
                <a16:creationId xmlns:a16="http://schemas.microsoft.com/office/drawing/2014/main" id="{E4F95D8C-26DD-4702-BD88-76D1846427CB}"/>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111223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913462" y="175917"/>
            <a:ext cx="10364451" cy="1574911"/>
          </a:xfrm>
        </p:spPr>
        <p:txBody>
          <a:bodyPr/>
          <a:lstStyle/>
          <a:p>
            <a:r>
              <a:rPr lang="en-US" b="1" i="1" u="sng" dirty="0">
                <a:latin typeface="Times New Roman" panose="02020603050405020304" pitchFamily="18" charset="0"/>
                <a:cs typeface="Times New Roman" panose="02020603050405020304" pitchFamily="18" charset="0"/>
              </a:rPr>
              <a:t>PRAYER OF THANKSGIVING</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0534" y="798973"/>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Giving God Thanks for what He has done, is doing and is going to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do in your life, family, church and community, which we should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do daily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Sometimes called the prayer of Praise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Also giving God thanks for those things you have asked Him for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or prayed to Him about after you’ve prayed and both </a:t>
            </a:r>
            <a:r>
              <a:rPr lang="en-US" sz="2800" b="1" i="1" u="sng" cap="none" dirty="0">
                <a:latin typeface="Times New Roman" panose="02020603050405020304" pitchFamily="18" charset="0"/>
                <a:cs typeface="Times New Roman" panose="02020603050405020304" pitchFamily="18" charset="0"/>
              </a:rPr>
              <a:t>before</a:t>
            </a:r>
            <a:r>
              <a:rPr lang="en-US" sz="2800" b="1" i="1" cap="none" dirty="0">
                <a:latin typeface="Times New Roman" panose="02020603050405020304" pitchFamily="18" charset="0"/>
                <a:cs typeface="Times New Roman" panose="02020603050405020304" pitchFamily="18" charset="0"/>
              </a:rPr>
              <a:t> and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after</a:t>
            </a:r>
            <a:r>
              <a:rPr lang="en-US" sz="2800" b="1" i="1" cap="none" dirty="0">
                <a:latin typeface="Times New Roman" panose="02020603050405020304" pitchFamily="18" charset="0"/>
                <a:cs typeface="Times New Roman" panose="02020603050405020304" pitchFamily="18" charset="0"/>
              </a:rPr>
              <a:t> the answer manifests itself in your life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This prayer is part of the exercising of your faith on the promises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 His Word</a:t>
            </a:r>
          </a:p>
        </p:txBody>
      </p:sp>
      <p:sp>
        <p:nvSpPr>
          <p:cNvPr id="4" name="Slide Number Placeholder 3">
            <a:extLst>
              <a:ext uri="{FF2B5EF4-FFF2-40B4-BE49-F238E27FC236}">
                <a16:creationId xmlns:a16="http://schemas.microsoft.com/office/drawing/2014/main" id="{DD026892-1E68-47A1-964D-7A96EAD1F982}"/>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32752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13912" y="69591"/>
            <a:ext cx="10364451" cy="1574911"/>
          </a:xfrm>
        </p:spPr>
        <p:txBody>
          <a:bodyPr/>
          <a:lstStyle/>
          <a:p>
            <a:r>
              <a:rPr lang="en-US" b="1" i="1" u="sng" dirty="0">
                <a:latin typeface="Times New Roman" panose="02020603050405020304" pitchFamily="18" charset="0"/>
                <a:cs typeface="Times New Roman" panose="02020603050405020304" pitchFamily="18" charset="0"/>
              </a:rPr>
              <a:t>PRAYERS OF CONSECRATION &amp; DEDEICATION</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33064" y="723013"/>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Setting yourself aside to be used of God as He wants to use you</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You may not know God’s Will for your life, so this is one of the few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prayers that may end with “If it be your will” (Mark 14:36)</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You may believe you have a calling on your life but since that’s not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specifically spelled out in God’s Word you prayer a prayer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consecration and dedication, “If it be thy will”</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If you can read about it though you don’t need to pray about it 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ask God for His Will on the matter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James 1:5; Luke 22:42</a:t>
            </a:r>
          </a:p>
        </p:txBody>
      </p:sp>
      <p:sp>
        <p:nvSpPr>
          <p:cNvPr id="4" name="Slide Number Placeholder 3">
            <a:extLst>
              <a:ext uri="{FF2B5EF4-FFF2-40B4-BE49-F238E27FC236}">
                <a16:creationId xmlns:a16="http://schemas.microsoft.com/office/drawing/2014/main" id="{80B38542-4808-4DBD-A448-7B3F0BD75473}"/>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38659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913774" y="173019"/>
            <a:ext cx="10364451" cy="1574911"/>
          </a:xfrm>
        </p:spPr>
        <p:txBody>
          <a:bodyPr/>
          <a:lstStyle/>
          <a:p>
            <a:r>
              <a:rPr lang="en-US" b="1" i="1" u="sng" dirty="0">
                <a:latin typeface="Times New Roman" panose="02020603050405020304" pitchFamily="18" charset="0"/>
                <a:cs typeface="Times New Roman" panose="02020603050405020304" pitchFamily="18" charset="0"/>
              </a:rPr>
              <a:t>PRAYERS OF PETITION</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348113" y="960474"/>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Sometimes called the Prayer of Faith</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Asking God for something based upon the known Will of God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Claiming the promises in God’s Word by Faith</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Healing, deliverance, prosperity, financial breakthrough, for your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spouse to be, restoration, reconciliation, peace, etc.</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most common type of prayer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type of prayer we’ll use to learn how to pray</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Mark 11:24</a:t>
            </a: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7FE22C-3CAA-4122-996F-32BA9F1FE965}"/>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62967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63531" y="0"/>
            <a:ext cx="10364451" cy="1574911"/>
          </a:xfrm>
        </p:spPr>
        <p:txBody>
          <a:bodyPr/>
          <a:lstStyle/>
          <a:p>
            <a:r>
              <a:rPr lang="en-US" b="1" i="1" u="sng" dirty="0">
                <a:latin typeface="Times New Roman" panose="02020603050405020304" pitchFamily="18" charset="0"/>
                <a:cs typeface="Times New Roman" panose="02020603050405020304" pitchFamily="18" charset="0"/>
              </a:rPr>
              <a:t>THE MODEL PRAYER VS. THE LORD’S PRAYER</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47627" y="480237"/>
            <a:ext cx="10363826" cy="5897525"/>
          </a:xfrm>
        </p:spPr>
        <p:txBody>
          <a:bodyPr>
            <a:normAutofit fontScale="925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Matthew 6:9-13 commonly referred to as the Lord’s prayer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a:t>
            </a:r>
            <a:r>
              <a:rPr lang="en-US" sz="2800" b="1" i="1" cap="none" dirty="0">
                <a:latin typeface="Times New Roman" panose="02020603050405020304" pitchFamily="18" charset="0"/>
                <a:cs typeface="Times New Roman" panose="02020603050405020304" pitchFamily="18" charset="0"/>
              </a:rPr>
              <a:t> model for prayer to start your day with before going out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into the world to face the issues of life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 prayer Jesus gave His disciples to pray as He had not yet died, been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buried, risen and ascended, after which this prayer was fulfilled and no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longer needs to be prayed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Colossians 1:13-14 bears this out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But Matthew 6:9-13 is a model for how we should pray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V9, Start every prayer by worshipping and praising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V10, Die to your will and submit yourself to His Will</a:t>
            </a:r>
          </a:p>
        </p:txBody>
      </p:sp>
      <p:sp>
        <p:nvSpPr>
          <p:cNvPr id="4" name="Slide Number Placeholder 3">
            <a:extLst>
              <a:ext uri="{FF2B5EF4-FFF2-40B4-BE49-F238E27FC236}">
                <a16:creationId xmlns:a16="http://schemas.microsoft.com/office/drawing/2014/main" id="{BC40C880-7F4C-4026-BB2B-EB0927CD3551}"/>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710580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802" y="112121"/>
            <a:ext cx="10364451" cy="1574911"/>
          </a:xfrm>
        </p:spPr>
        <p:txBody>
          <a:bodyPr/>
          <a:lstStyle/>
          <a:p>
            <a:r>
              <a:rPr lang="en-US" b="1" i="1" u="sng" dirty="0">
                <a:latin typeface="Times New Roman" panose="02020603050405020304" pitchFamily="18" charset="0"/>
                <a:cs typeface="Times New Roman" panose="02020603050405020304" pitchFamily="18" charset="0"/>
              </a:rPr>
              <a:t>THE MODEL PRAYER VS. THE LORD’S PRAYER</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348114" y="480237"/>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V11, Ask God for provision to do His Will and to meet all you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will need each day (Prayers of Petition)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V12, Forgive and ask for forgiveness (Some say do this after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you’ve worshipped and praised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V13a, Thank God for delivering you from the kingdom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darkness, and ask Him to guide you, watch over you, alert you to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temptation and impending danger, and to convict you if you do sin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so you will come to Him for forgiveness and repentance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V13b, Thank God in advance for answering your prayers  and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give Him glory and honor</a:t>
            </a:r>
          </a:p>
        </p:txBody>
      </p:sp>
      <p:sp>
        <p:nvSpPr>
          <p:cNvPr id="4" name="Slide Number Placeholder 3">
            <a:extLst>
              <a:ext uri="{FF2B5EF4-FFF2-40B4-BE49-F238E27FC236}">
                <a16:creationId xmlns:a16="http://schemas.microsoft.com/office/drawing/2014/main" id="{6D4DB8CD-2AB4-4F0C-8346-48A8C80151EA}"/>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534548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802" y="175917"/>
            <a:ext cx="10364451" cy="1574911"/>
          </a:xfrm>
        </p:spPr>
        <p:txBody>
          <a:bodyPr/>
          <a:lstStyle/>
          <a:p>
            <a:r>
              <a:rPr lang="en-US" b="1" i="1" u="sng" dirty="0">
                <a:latin typeface="Times New Roman" panose="02020603050405020304" pitchFamily="18" charset="0"/>
                <a:cs typeface="Times New Roman" panose="02020603050405020304" pitchFamily="18" charset="0"/>
              </a:rPr>
              <a:t>THE MODEL PRAYER VS. THE LORD’S PRAYER</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063753" y="1183758"/>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Amen, “So be it”, “It shall be done even as it was spoken unto me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by the Lord”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No “if it be thy will”, as we should know the Will of God before we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pray prayers of petition (1 John 5:14-15)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elements Matthew 6:9-13 provide a model for certain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elements we need to include in each of our prayers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John 17, the real Lord’s prayer!</a:t>
            </a:r>
          </a:p>
          <a:p>
            <a:pPr marL="0" indent="0">
              <a:buNone/>
            </a:pPr>
            <a:r>
              <a:rPr lang="en-US" sz="2800" b="1" i="1" cap="none" dirty="0">
                <a:latin typeface="Times New Roman" panose="02020603050405020304" pitchFamily="18"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B0804749-F9F7-42A5-89B2-B98E02A27EB4}"/>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539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112122"/>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0919" y="678231"/>
            <a:ext cx="10363826" cy="6067647"/>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Petition Prayer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Asking God for something </a:t>
            </a:r>
            <a:r>
              <a:rPr lang="en-US" sz="2800" b="1" i="1" dirty="0">
                <a:latin typeface="Times New Roman" panose="02020603050405020304" pitchFamily="18" charset="0"/>
                <a:cs typeface="Times New Roman" panose="02020603050405020304" pitchFamily="18" charset="0"/>
              </a:rPr>
              <a:t>according to His Will (</a:t>
            </a:r>
            <a:r>
              <a:rPr lang="en-US" sz="2800" b="1" i="1" cap="none" dirty="0">
                <a:latin typeface="Times New Roman" panose="02020603050405020304" pitchFamily="18" charset="0"/>
                <a:cs typeface="Times New Roman" panose="02020603050405020304" pitchFamily="18" charset="0"/>
              </a:rPr>
              <a:t>1 John 5:14-15)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Find out God’s Will </a:t>
            </a:r>
            <a:r>
              <a:rPr lang="en-US" sz="2800" b="1" i="1" dirty="0">
                <a:latin typeface="Times New Roman" panose="02020603050405020304" pitchFamily="18" charset="0"/>
                <a:cs typeface="Times New Roman" panose="02020603050405020304" pitchFamily="18" charset="0"/>
              </a:rPr>
              <a:t>from His Word or </a:t>
            </a:r>
            <a:r>
              <a:rPr lang="en-US" sz="2800" b="1" i="1" cap="none" dirty="0">
                <a:latin typeface="Times New Roman" panose="02020603050405020304" pitchFamily="18" charset="0"/>
                <a:cs typeface="Times New Roman" panose="02020603050405020304" pitchFamily="18" charset="0"/>
              </a:rPr>
              <a:t>by asking Him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(James 1:5-8), </a:t>
            </a:r>
            <a:r>
              <a:rPr lang="en-US" sz="2800" b="1" i="1" u="sng" cap="none" dirty="0">
                <a:latin typeface="Times New Roman" panose="02020603050405020304" pitchFamily="18" charset="0"/>
                <a:cs typeface="Times New Roman" panose="02020603050405020304" pitchFamily="18" charset="0"/>
              </a:rPr>
              <a:t>before</a:t>
            </a:r>
            <a:r>
              <a:rPr lang="en-US" sz="2800" b="1" i="1" cap="none" dirty="0">
                <a:latin typeface="Times New Roman" panose="02020603050405020304" pitchFamily="18" charset="0"/>
                <a:cs typeface="Times New Roman" panose="02020603050405020304" pitchFamily="18" charset="0"/>
              </a:rPr>
              <a:t> you petition Him!</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Example, Financial Breakthrough - Genesis 12:1-3; 13:1-2;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24:34-35; Galatians 3:26-29</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Example, Healing - Isaiah 53:4-5; Matthew 8:16-17; 1 Peter 2:24</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Read, Speak, Meditate and Study God’s Will regarding what you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want to petition Him for until it’s locked into your spirit</a:t>
            </a:r>
            <a:br>
              <a:rPr lang="en-US" sz="2800" b="1" i="1" cap="none" dirty="0">
                <a:latin typeface="Times New Roman" panose="02020603050405020304" pitchFamily="18" charset="0"/>
                <a:cs typeface="Times New Roman" panose="02020603050405020304" pitchFamily="18" charset="0"/>
              </a:rPr>
            </a:b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B1BAEA-E753-4A65-9837-2C25A96CB792}"/>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75470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913774" y="179038"/>
            <a:ext cx="10364451" cy="1596177"/>
          </a:xfrm>
        </p:spPr>
        <p:txBody>
          <a:bodyPr/>
          <a:lstStyle/>
          <a:p>
            <a:r>
              <a:rPr lang="en-US" b="1" i="1" u="sng" dirty="0">
                <a:latin typeface="Times New Roman" panose="02020603050405020304" pitchFamily="18" charset="0"/>
                <a:cs typeface="Times New Roman" panose="02020603050405020304" pitchFamily="18" charset="0"/>
              </a:rPr>
              <a:t>PRAYER, AND HOW TO DO IT!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487932" y="977126"/>
            <a:ext cx="10363826" cy="5344632"/>
          </a:xfrm>
        </p:spPr>
        <p:txBody>
          <a:bodyPr>
            <a:normAutofit/>
          </a:bodyPr>
          <a:lstStyle/>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WHAT PRAYER IS AND IS NOT</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DIFFERENT TYPES OF PRAYER</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THE MODEL PRAYER (MATTHEW 6)</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THE LORD’S PRAYER (JOHN 17)</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HOW TO PRAY?</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PRAYING FOR HEALING FOR OTHERS</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HINDERANCES TO PRAYER</a:t>
            </a:r>
          </a:p>
        </p:txBody>
      </p:sp>
      <p:sp>
        <p:nvSpPr>
          <p:cNvPr id="4" name="Slide Number Placeholder 3">
            <a:extLst>
              <a:ext uri="{FF2B5EF4-FFF2-40B4-BE49-F238E27FC236}">
                <a16:creationId xmlns:a16="http://schemas.microsoft.com/office/drawing/2014/main" id="{885474A2-6B46-45F6-B2AC-1B380A6507BE}"/>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752792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2265" y="145313"/>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05095" y="715925"/>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 God in Jesus Name (John 16:19-24) according to God’s Will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(1 John 5:14-15)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John 16:23-24 is not to be confused with John 14:12-14</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John 16 is asking God for something in Jesus Name (Petition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Prayer)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John 14 is commanding something to be done that Jesus said He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would do, in His name (Casting out demons and unclean spirits)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 Jesus Name invokes the Covenant you that you as a Believer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have with God through the body and blood of Jesus</a:t>
            </a:r>
          </a:p>
        </p:txBody>
      </p:sp>
      <p:sp>
        <p:nvSpPr>
          <p:cNvPr id="4" name="Slide Number Placeholder 3">
            <a:extLst>
              <a:ext uri="{FF2B5EF4-FFF2-40B4-BE49-F238E27FC236}">
                <a16:creationId xmlns:a16="http://schemas.microsoft.com/office/drawing/2014/main" id="{B276F708-A51D-43FA-A59F-FD391510815F}"/>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09386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2266"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48315" y="480237"/>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 Covenant is a binding agreement between two or more parties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that cannot be broken without penalty, injury or death, with the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breaking of a blood covenant requiring a death to pay for it.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Old Covenant covenant(s) were sealed with the blood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animals, while the New Covenant (singular) is sealed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with the body and blood of Jesus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 humans we could never keep the covenant we have with God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without ever breaking it, but Jesus has already died in our place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God must honor His covenant with us or He would have to kill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Himself</a:t>
            </a:r>
          </a:p>
        </p:txBody>
      </p:sp>
      <p:sp>
        <p:nvSpPr>
          <p:cNvPr id="4" name="Slide Number Placeholder 3">
            <a:extLst>
              <a:ext uri="{FF2B5EF4-FFF2-40B4-BE49-F238E27FC236}">
                <a16:creationId xmlns:a16="http://schemas.microsoft.com/office/drawing/2014/main" id="{3E0DA12A-57E9-4B45-AD79-56DE08EE81DF}"/>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1843572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9354" y="119855"/>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19273" y="831519"/>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God cannot lie and has sworn to keep His Word by the Covenant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we have with Him through Jesus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Covenant, In The Name of Jesus, is serious business and should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not be taken lightly!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Revelation of Covenant gives us confidence and builds up 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faith when we pray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 God for ________________ in Jesus Name based on God’s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Will about __________________</a:t>
            </a:r>
          </a:p>
        </p:txBody>
      </p:sp>
      <p:sp>
        <p:nvSpPr>
          <p:cNvPr id="4" name="Slide Number Placeholder 3">
            <a:extLst>
              <a:ext uri="{FF2B5EF4-FFF2-40B4-BE49-F238E27FC236}">
                <a16:creationId xmlns:a16="http://schemas.microsoft.com/office/drawing/2014/main" id="{19205AEA-90E6-44AE-8D30-ED632C0DF308}"/>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30777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204271"/>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402247" y="798973"/>
            <a:ext cx="10363826" cy="589752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Like writing a check</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Asking God is like who you are making the check out to</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What you’re asking Him for is like the amount of the check</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 Jesus Name is like your signature on the check</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We must also ask in Faith</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Mark 11:24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Believe you receive what you ask for right at the very moment you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ask for it, even though you don’t physically have it yet</a:t>
            </a:r>
          </a:p>
        </p:txBody>
      </p:sp>
      <p:sp>
        <p:nvSpPr>
          <p:cNvPr id="4" name="Slide Number Placeholder 3">
            <a:extLst>
              <a:ext uri="{FF2B5EF4-FFF2-40B4-BE49-F238E27FC236}">
                <a16:creationId xmlns:a16="http://schemas.microsoft.com/office/drawing/2014/main" id="{E740238A-0633-49A8-A986-251EBBC76516}"/>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255195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2265"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348114" y="523893"/>
            <a:ext cx="10363826" cy="6067646"/>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Which you do based on Mark 11:24 &amp; 1 John 5:14-15, and your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revelation of Covenant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After you’ve prayed, Thank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Then exercise your faith daily until the answer you believe you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have already received, physically manifests in your life by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continuing to believe God’s Word, confessing that belief out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your mouth, acting or making movement on that belief &amp;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confession &amp; </a:t>
            </a:r>
            <a:r>
              <a:rPr lang="en-US" sz="2800" b="1" i="1" u="sng" cap="none" dirty="0">
                <a:latin typeface="Times New Roman" panose="02020603050405020304" pitchFamily="18" charset="0"/>
                <a:cs typeface="Times New Roman" panose="02020603050405020304" pitchFamily="18" charset="0"/>
              </a:rPr>
              <a:t>God’s instructions</a:t>
            </a:r>
            <a:r>
              <a:rPr lang="en-US" sz="2800" b="1" i="1" cap="none" dirty="0">
                <a:latin typeface="Times New Roman" panose="02020603050405020304" pitchFamily="18" charset="0"/>
                <a:cs typeface="Times New Roman" panose="02020603050405020304" pitchFamily="18" charset="0"/>
              </a:rPr>
              <a:t>, and speaking to your mountains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Whenever you pray to God about something, listen for an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instruction and do it!</a:t>
            </a:r>
          </a:p>
        </p:txBody>
      </p:sp>
      <p:sp>
        <p:nvSpPr>
          <p:cNvPr id="4" name="Slide Number Placeholder 3">
            <a:extLst>
              <a:ext uri="{FF2B5EF4-FFF2-40B4-BE49-F238E27FC236}">
                <a16:creationId xmlns:a16="http://schemas.microsoft.com/office/drawing/2014/main" id="{6321BA88-454A-40D9-8856-3CC670C9011F}"/>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418929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680483"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491502" y="696433"/>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Summary</a:t>
            </a:r>
            <a:endParaRPr lang="en-US" sz="2800" b="1" i="1"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 God based on His Will</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 The Name of Jesus (Covenant)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By Revelation, Confidence and Faith</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Thank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Listen for an Instruction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Exercise your Faith &amp; Speak to your Mountains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Incorporate key elements of the model </a:t>
            </a:r>
            <a:r>
              <a:rPr lang="en-US" sz="2800" b="1" i="1" cap="none" dirty="0" err="1">
                <a:latin typeface="Times New Roman" panose="02020603050405020304" pitchFamily="18" charset="0"/>
                <a:cs typeface="Times New Roman" panose="02020603050405020304" pitchFamily="18" charset="0"/>
              </a:rPr>
              <a:t>praye</a:t>
            </a: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9AA317E-2C4F-439A-91EB-595B82225292}"/>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066307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0919" y="467186"/>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We are ambassadors of Christ charged with doing what He did,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including healing, to re-present Him to as many people as possible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Matthew 9:35-38</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Jesus healed every sickness and every disease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Jesus had compassion for people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We are to be laborers to lost, downtrodden and afflicted souls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God’s plan for the life of every Believer includes healing!</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That healing isn’t always instantaneous, but can be progressive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But we have to believe by faith that we are </a:t>
            </a:r>
            <a:r>
              <a:rPr lang="en-US" sz="2800" b="1" i="1" u="sng" cap="none" dirty="0">
                <a:latin typeface="Times New Roman" panose="02020603050405020304" pitchFamily="18" charset="0"/>
                <a:cs typeface="Times New Roman" panose="02020603050405020304" pitchFamily="18" charset="0"/>
              </a:rPr>
              <a:t>deliverers</a:t>
            </a:r>
            <a:r>
              <a:rPr lang="en-US" sz="2800" b="1" i="1" cap="none" dirty="0">
                <a:latin typeface="Times New Roman" panose="02020603050405020304" pitchFamily="18" charset="0"/>
                <a:cs typeface="Times New Roman" panose="02020603050405020304" pitchFamily="18" charset="0"/>
              </a:rPr>
              <a:t> of healing</a:t>
            </a:r>
          </a:p>
        </p:txBody>
      </p:sp>
      <p:sp>
        <p:nvSpPr>
          <p:cNvPr id="4" name="Slide Number Placeholder 3">
            <a:extLst>
              <a:ext uri="{FF2B5EF4-FFF2-40B4-BE49-F238E27FC236}">
                <a16:creationId xmlns:a16="http://schemas.microsoft.com/office/drawing/2014/main" id="{851387CC-3D23-409E-95F2-5FBB2842BEEA}"/>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349999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2266" y="-50911"/>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05097" y="384544"/>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600" b="1" i="1" u="sng" cap="none" dirty="0">
                <a:latin typeface="Times New Roman" panose="02020603050405020304" pitchFamily="18" charset="0"/>
                <a:cs typeface="Times New Roman" panose="02020603050405020304" pitchFamily="18" charset="0"/>
              </a:rPr>
              <a:t>First</a:t>
            </a:r>
            <a:r>
              <a:rPr lang="en-US" sz="2600" b="1" i="1" cap="none" dirty="0">
                <a:latin typeface="Times New Roman" panose="02020603050405020304" pitchFamily="18" charset="0"/>
                <a:cs typeface="Times New Roman" panose="02020603050405020304" pitchFamily="18" charset="0"/>
              </a:rPr>
              <a:t>, “Seed The Atmosphere”, proclaim the Gospel of the Kingdom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including healing to build up your faith and that of those in need of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healing - Luke 10:9</a:t>
            </a:r>
          </a:p>
          <a:p>
            <a:pPr>
              <a:buFont typeface="Wingdings" panose="05000000000000000000" pitchFamily="2" charset="2"/>
              <a:buChar char="q"/>
            </a:pPr>
            <a:r>
              <a:rPr lang="en-US" sz="2600" b="1" i="1" cap="none" dirty="0">
                <a:latin typeface="Times New Roman" panose="02020603050405020304" pitchFamily="18" charset="0"/>
                <a:cs typeface="Times New Roman" panose="02020603050405020304" pitchFamily="18" charset="0"/>
              </a:rPr>
              <a:t> Jesus only did and said what He saw God say and do, so if Jesus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healed, God heals, and it’s God’s Will for us to heal! John 14:10</a:t>
            </a:r>
          </a:p>
          <a:p>
            <a:pPr>
              <a:buFont typeface="Wingdings" panose="05000000000000000000" pitchFamily="2" charset="2"/>
              <a:buChar char="q"/>
            </a:pPr>
            <a:r>
              <a:rPr lang="en-US" sz="2600" b="1" i="1" cap="none" dirty="0">
                <a:latin typeface="Times New Roman" panose="02020603050405020304" pitchFamily="18" charset="0"/>
                <a:cs typeface="Times New Roman" panose="02020603050405020304" pitchFamily="18" charset="0"/>
              </a:rPr>
              <a:t> We deliver healing only by the revelation of the authority and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power delegated to us in the name of Jesus (remember Covenant?)</a:t>
            </a:r>
          </a:p>
          <a:p>
            <a:pPr>
              <a:buFont typeface="Wingdings" panose="05000000000000000000" pitchFamily="2" charset="2"/>
              <a:buChar char="q"/>
            </a:pPr>
            <a:r>
              <a:rPr lang="en-US" sz="2600" b="1" i="1" cap="none" dirty="0">
                <a:latin typeface="Times New Roman" panose="02020603050405020304" pitchFamily="18" charset="0"/>
                <a:cs typeface="Times New Roman" panose="02020603050405020304" pitchFamily="18" charset="0"/>
              </a:rPr>
              <a:t> Scriptures to build up faith (yours and that of those who need healing)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that Believers are authorized to deliver healing, and that it is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God’s Will for people to be healed - Matthew 28:16-20; </a:t>
            </a:r>
            <a:br>
              <a:rPr lang="en-US" sz="2600" b="1" i="1" cap="none" dirty="0">
                <a:latin typeface="Times New Roman" panose="02020603050405020304" pitchFamily="18" charset="0"/>
                <a:cs typeface="Times New Roman" panose="02020603050405020304" pitchFamily="18" charset="0"/>
              </a:rPr>
            </a:br>
            <a:r>
              <a:rPr lang="en-US" sz="2600" b="1" i="1" cap="none" dirty="0">
                <a:latin typeface="Times New Roman" panose="02020603050405020304" pitchFamily="18" charset="0"/>
                <a:cs typeface="Times New Roman" panose="02020603050405020304" pitchFamily="18" charset="0"/>
              </a:rPr>
              <a:t>  Mark 16:14-18; Luke 9:1-2; Luke 4:31-37; Luke 10:17-20</a:t>
            </a:r>
          </a:p>
        </p:txBody>
      </p:sp>
      <p:sp>
        <p:nvSpPr>
          <p:cNvPr id="4" name="Slide Number Placeholder 3">
            <a:extLst>
              <a:ext uri="{FF2B5EF4-FFF2-40B4-BE49-F238E27FC236}">
                <a16:creationId xmlns:a16="http://schemas.microsoft.com/office/drawing/2014/main" id="{23EAED67-B624-40D4-9B44-277918954CEF}"/>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975894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06824" y="154652"/>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26288" y="698205"/>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Second, we need to know how Jesus healed before we pray for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people to be healed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are nine (9) ways in which Jesus either healed or instructed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us through His Word to deliver healing to people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#1, The Laying on of Hands, Matthew 8:14-15;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Mark 16:17-18</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Requires those you are praying for to be receptive to you praying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for them and have faith to receive healing</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It also helps if you can lay hands on the inflicted area of the body</a:t>
            </a:r>
          </a:p>
        </p:txBody>
      </p:sp>
      <p:sp>
        <p:nvSpPr>
          <p:cNvPr id="4" name="Slide Number Placeholder 3">
            <a:extLst>
              <a:ext uri="{FF2B5EF4-FFF2-40B4-BE49-F238E27FC236}">
                <a16:creationId xmlns:a16="http://schemas.microsoft.com/office/drawing/2014/main" id="{91169E80-7F96-47FE-9F50-979AC26D5709}"/>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503507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672145" y="183006"/>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55404" y="586083"/>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#2, Anointing with Oil, James 5:13-15, Mark 6:12-13, symbolic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marking a person with the Holy Spirit through whom healing is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manifested.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#3, Calling for the Elders of the Church to Pray and Anoint with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Oil, James 5:13-15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These first three ways Jesus healed are related and involve saying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to the one being prayed for that you swear by the Name of Jesus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based on His Word that what you are about to say will come to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pass, and then declare and command that they are healed NOW 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Jesus Name!</a:t>
            </a:r>
          </a:p>
        </p:txBody>
      </p:sp>
      <p:sp>
        <p:nvSpPr>
          <p:cNvPr id="4" name="Slide Number Placeholder 3">
            <a:extLst>
              <a:ext uri="{FF2B5EF4-FFF2-40B4-BE49-F238E27FC236}">
                <a16:creationId xmlns:a16="http://schemas.microsoft.com/office/drawing/2014/main" id="{07AB3592-F063-42A6-BD68-927B225EE382}"/>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405929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112122"/>
            <a:ext cx="10364451" cy="1574911"/>
          </a:xfrm>
        </p:spPr>
        <p:txBody>
          <a:bodyPr/>
          <a:lstStyle/>
          <a:p>
            <a:r>
              <a:rPr lang="en-US" b="1" i="1" u="sng" dirty="0">
                <a:latin typeface="Times New Roman" panose="02020603050405020304" pitchFamily="18" charset="0"/>
                <a:cs typeface="Times New Roman" panose="02020603050405020304" pitchFamily="18" charset="0"/>
              </a:rPr>
              <a:t>THREE KEYS TO GROWTH &amp; DEVELOPMENT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992372" y="974651"/>
            <a:ext cx="10880965" cy="6067647"/>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3200" b="1" i="1" cap="none" dirty="0">
                <a:latin typeface="Times New Roman" panose="02020603050405020304" pitchFamily="18" charset="0"/>
                <a:cs typeface="Times New Roman" panose="02020603050405020304" pitchFamily="18" charset="0"/>
              </a:rPr>
              <a:t>HUMILITY – Realize you don’t know everything, including all of what you think you know and what you don’t know</a:t>
            </a:r>
          </a:p>
          <a:p>
            <a:pPr>
              <a:buFont typeface="Wingdings" panose="05000000000000000000" pitchFamily="2" charset="2"/>
              <a:buChar char="q"/>
            </a:pPr>
            <a:r>
              <a:rPr lang="en-US" sz="3200" b="1" i="1" dirty="0">
                <a:latin typeface="Times New Roman" panose="02020603050405020304" pitchFamily="18" charset="0"/>
                <a:cs typeface="Times New Roman" panose="02020603050405020304" pitchFamily="18" charset="0"/>
              </a:rPr>
              <a:t> TEACHABILITY – Be willing to come under/submit to those who can teach you what you don’t know but need to know</a:t>
            </a:r>
            <a:endParaRPr lang="en-US" sz="3200" b="1" i="1"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3200" b="1" i="1" dirty="0">
                <a:latin typeface="Times New Roman" panose="02020603050405020304" pitchFamily="18" charset="0"/>
                <a:cs typeface="Times New Roman" panose="02020603050405020304" pitchFamily="18" charset="0"/>
              </a:rPr>
              <a:t> ACCOUNTABILITY – Let a selected few hold you accountable to carry through on what you learn, getting in your face when necessary until you know what you really need to know, demonstrated by your being able to do it</a:t>
            </a: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B87F0BD-7C2F-46B3-95E5-47A8BA9F3DCD}"/>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5550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0919" y="559336"/>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#4, The Prayer of Faith, James 1:4-5; James 5:13-15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Praying for healing over someone by your and their faith in what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the Word says about healing based on a revelation of the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Covenant that Believers have with God through Jesus, “Be healed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 the Name of Jesus!”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This prayer for healing also involves saying to the one being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prayed for that you swear by the Name of Jesus based on His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Word that what you are about to say will come to pass, and then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declare the Word and command that they are healed NOW 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Jesus Name, just like the first three ways we covered</a:t>
            </a:r>
          </a:p>
          <a:p>
            <a:pPr marL="0" indent="0">
              <a:buNone/>
            </a:pP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1EAC9B2-3101-4A4F-A178-0624F87AC418}"/>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286312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714674" y="0"/>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2795" y="464289"/>
            <a:ext cx="10519145" cy="6088911"/>
          </a:xfrm>
        </p:spPr>
        <p:txBody>
          <a:bodyPr>
            <a:normAutofit fontScale="925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#5, Speaking The Word, Mark 1:23-26; Luke 4:38-39</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Speaking the Word based on revelation and not just knowledge to the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demon causing the sickness in the person needing healing</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#6 Casting Out Demons, Matthew 12:22-30</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Often used with and similar to #5, but to cast out demons that either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caused the sickness or are holding up the healing, and usually for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diseases that have been deemed incurable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gift of discernment helps you to know what kind of sickness and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demon are present, so if the Holy Spirit doesn’t manifest this gift in you,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better to get a more seasoned Saint who has that gift to pray</a:t>
            </a:r>
          </a:p>
        </p:txBody>
      </p:sp>
      <p:sp>
        <p:nvSpPr>
          <p:cNvPr id="4" name="Slide Number Placeholder 3">
            <a:extLst>
              <a:ext uri="{FF2B5EF4-FFF2-40B4-BE49-F238E27FC236}">
                <a16:creationId xmlns:a16="http://schemas.microsoft.com/office/drawing/2014/main" id="{084EA588-002A-4408-AEB8-FD1AF1C6B5DA}"/>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585402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63530" y="183006"/>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47625" y="673396"/>
            <a:ext cx="10363826" cy="6088911"/>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#7, F</a:t>
            </a:r>
            <a:r>
              <a:rPr lang="en-US" sz="2800" b="1" cap="none" dirty="0">
                <a:latin typeface="Times New Roman" panose="02020603050405020304" pitchFamily="18" charset="0"/>
                <a:cs typeface="Times New Roman" panose="02020603050405020304" pitchFamily="18" charset="0"/>
              </a:rPr>
              <a:t>a</a:t>
            </a:r>
            <a:r>
              <a:rPr lang="en-US" sz="2800" b="1" i="1" cap="none" dirty="0">
                <a:latin typeface="Times New Roman" panose="02020603050405020304" pitchFamily="18" charset="0"/>
                <a:cs typeface="Times New Roman" panose="02020603050405020304" pitchFamily="18" charset="0"/>
              </a:rPr>
              <a:t>ith Commands, 2 Kings 5:1, 8-14; John 9:1-7</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Speaking or commanding someone to do something, make some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form of movement so their healing manifests in their lives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Usually prayed in conjunction with the prayer of faith and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speaking the Word, but can be done independently.</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#8 Prayer of  Agreement, Matthew 18:19</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Standing in agreement with two or more Believers based on faith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 God’s Word for the healing of another </a:t>
            </a:r>
          </a:p>
        </p:txBody>
      </p:sp>
      <p:sp>
        <p:nvSpPr>
          <p:cNvPr id="4" name="Slide Number Placeholder 3">
            <a:extLst>
              <a:ext uri="{FF2B5EF4-FFF2-40B4-BE49-F238E27FC236}">
                <a16:creationId xmlns:a16="http://schemas.microsoft.com/office/drawing/2014/main" id="{7E967A54-CE89-4317-9BB0-ABE6DB7207BE}"/>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3163326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913774" y="126298"/>
            <a:ext cx="10364451" cy="1574911"/>
          </a:xfrm>
        </p:spPr>
        <p:txBody>
          <a:bodyPr/>
          <a:lstStyle/>
          <a:p>
            <a:r>
              <a:rPr lang="en-US" b="1" i="1" u="sng" dirty="0">
                <a:latin typeface="Times New Roman" panose="02020603050405020304" pitchFamily="18" charset="0"/>
                <a:cs typeface="Times New Roman" panose="02020603050405020304" pitchFamily="18" charset="0"/>
              </a:rPr>
              <a:t>HOW TO PRAYER FOR HEALING OF OTHERS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26288" y="642791"/>
            <a:ext cx="10363826" cy="6088911"/>
          </a:xfrm>
        </p:spPr>
        <p:txBody>
          <a:bodyPr>
            <a:normAutofit fontScale="925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#9, Gift of Faith, Gifts of Healing and the Working of Miracles, 1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Corinthians 12:4-11, with emphasis on verses 9-10 (the 3 power gifts)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G</a:t>
            </a:r>
            <a:r>
              <a:rPr lang="en-US" sz="2800" b="1" i="1" cap="none" dirty="0">
                <a:latin typeface="Times New Roman" panose="02020603050405020304" pitchFamily="18" charset="0"/>
                <a:cs typeface="Times New Roman" panose="02020603050405020304" pitchFamily="18" charset="0"/>
              </a:rPr>
              <a:t>iven by, how and when the Holy Spirit wills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Gift of Faith is the actual faith of God imparted to a person for a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specific purpose, in this case the healing of another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Gift(s) of Healing is a special anointing to be used to heal people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 conjunction with any of the other ways Jesus healed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Working of Miracles is an enablement to suspend the natural course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events and bring about instantaneous healing to a person in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conjunction with the first 7 ways we saw that Jesus healed</a:t>
            </a:r>
          </a:p>
        </p:txBody>
      </p:sp>
      <p:sp>
        <p:nvSpPr>
          <p:cNvPr id="4" name="Slide Number Placeholder 3">
            <a:extLst>
              <a:ext uri="{FF2B5EF4-FFF2-40B4-BE49-F238E27FC236}">
                <a16:creationId xmlns:a16="http://schemas.microsoft.com/office/drawing/2014/main" id="{E6529568-440F-4110-9FF6-BC01E4B5590E}"/>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45654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673395" y="79801"/>
            <a:ext cx="10364451" cy="1596177"/>
          </a:xfrm>
        </p:spPr>
        <p:txBody>
          <a:bodyPr/>
          <a:lstStyle/>
          <a:p>
            <a:r>
              <a:rPr lang="en-US" b="1" i="1" u="sng" dirty="0">
                <a:latin typeface="Times New Roman" panose="02020603050405020304" pitchFamily="18" charset="0"/>
                <a:cs typeface="Times New Roman" panose="02020603050405020304" pitchFamily="18" charset="0"/>
              </a:rPr>
              <a:t>HINDERANCES TO OUR PRAYERS</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91079" y="568842"/>
            <a:ext cx="10363826" cy="5720315"/>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Not knowing God’s Will, 1 John 5:14-15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Having wrong motives behind our prayers, James 4:1-5</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Rebellion, consciously and intentionally deciding to ignore the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known Will of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Unconfessed and unrepented sin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Inconsistency in our prayer life and walk with God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Indifference toward the Word of God, its just not that important to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you, you really don’t care that much about what the Word says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Lack of Faith or Faith Words and Actions</a:t>
            </a:r>
          </a:p>
          <a:p>
            <a:pPr marL="0" indent="0">
              <a:buNone/>
            </a:pPr>
            <a:endParaRPr lang="en-US" sz="2800" b="1" i="1" cap="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73DBF4-5031-43C4-A1F4-080DA40AE3CC}"/>
              </a:ext>
            </a:extLst>
          </p:cNvPr>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379800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21000" y="175917"/>
            <a:ext cx="10364451" cy="1574911"/>
          </a:xfrm>
        </p:spPr>
        <p:txBody>
          <a:bodyPr/>
          <a:lstStyle/>
          <a:p>
            <a:r>
              <a:rPr lang="en-US" b="1" i="1" u="sng" dirty="0">
                <a:latin typeface="Times New Roman" panose="02020603050405020304" pitchFamily="18" charset="0"/>
                <a:cs typeface="Times New Roman" panose="02020603050405020304" pitchFamily="18" charset="0"/>
              </a:rPr>
              <a:t>WHAT IS PRAYER</a:t>
            </a:r>
            <a:r>
              <a:rPr lang="en-US" b="1" i="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62565" y="907310"/>
            <a:ext cx="10363826" cy="5429693"/>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A Form of Worship </a:t>
            </a:r>
            <a:r>
              <a:rPr lang="en-US" sz="2800" b="1" i="1" cap="none" dirty="0">
                <a:latin typeface="Times New Roman" panose="02020603050405020304" pitchFamily="18" charset="0"/>
                <a:cs typeface="Times New Roman" panose="02020603050405020304" pitchFamily="18" charset="0"/>
              </a:rPr>
              <a:t>- Acknowledging God for who He is, our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Source for all we will ever need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Communication With God </a:t>
            </a:r>
            <a:r>
              <a:rPr lang="en-US" sz="2800" b="1" i="1" cap="none" dirty="0">
                <a:latin typeface="Times New Roman" panose="02020603050405020304" pitchFamily="18" charset="0"/>
                <a:cs typeface="Times New Roman" panose="02020603050405020304" pitchFamily="18" charset="0"/>
              </a:rPr>
              <a:t>– Where we Worship, Praise &amp; Glorify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Him</a:t>
            </a:r>
            <a:r>
              <a:rPr lang="en-US" sz="2800" b="1" i="1" dirty="0">
                <a:latin typeface="Times New Roman" panose="02020603050405020304" pitchFamily="18" charset="0"/>
                <a:cs typeface="Times New Roman" panose="02020603050405020304" pitchFamily="18" charset="0"/>
              </a:rPr>
              <a:t>, and</a:t>
            </a:r>
            <a:r>
              <a:rPr lang="en-US" sz="2800" b="1" i="1" cap="none" dirty="0">
                <a:latin typeface="Times New Roman" panose="02020603050405020304" pitchFamily="18" charset="0"/>
                <a:cs typeface="Times New Roman" panose="02020603050405020304" pitchFamily="18" charset="0"/>
              </a:rPr>
              <a:t> Talk with Him</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Listening to God </a:t>
            </a:r>
            <a:r>
              <a:rPr lang="en-US" sz="2800" b="1" i="1" cap="none" dirty="0">
                <a:latin typeface="Times New Roman" panose="02020603050405020304" pitchFamily="18" charset="0"/>
                <a:cs typeface="Times New Roman" panose="02020603050405020304" pitchFamily="18" charset="0"/>
              </a:rPr>
              <a:t> - To what He wants to talk about and deal with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in our lives; and for His Instructions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Submitting to God’s Will </a:t>
            </a:r>
            <a:r>
              <a:rPr lang="en-US" sz="2800" b="1" i="1" cap="none" dirty="0">
                <a:latin typeface="Times New Roman" panose="02020603050405020304" pitchFamily="18" charset="0"/>
                <a:cs typeface="Times New Roman" panose="02020603050405020304" pitchFamily="18" charset="0"/>
              </a:rPr>
              <a:t>- Dying to what we want to do and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willingly come under His Will for what He wants to do in, through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and for us, directly and indirectly (Romans 13:1; James 4:7)</a:t>
            </a:r>
            <a:endParaRPr lang="en-US" sz="28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89CDBB8-66AE-4011-AC36-4BF91DC696D0}"/>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33750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913774" y="260978"/>
            <a:ext cx="10364451" cy="1574911"/>
          </a:xfrm>
        </p:spPr>
        <p:txBody>
          <a:bodyPr/>
          <a:lstStyle/>
          <a:p>
            <a:r>
              <a:rPr lang="en-US" b="1" i="1" u="sng" dirty="0">
                <a:latin typeface="Times New Roman" panose="02020603050405020304" pitchFamily="18" charset="0"/>
                <a:cs typeface="Times New Roman" panose="02020603050405020304" pitchFamily="18" charset="0"/>
              </a:rPr>
              <a:t>WHAT IS PRAYER</a:t>
            </a:r>
            <a:r>
              <a:rPr lang="en-US" b="1" i="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02739" y="978195"/>
            <a:ext cx="10363826" cy="6450420"/>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PROCESS TO GAIN OR ACQUIRE</a:t>
            </a: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GUIDANCE &amp; DIRECTION</a:t>
            </a: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CONFIRMATION</a:t>
            </a: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ENCOURAGEMENT, EXHORTATION &amp; SUPPORT</a:t>
            </a: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AN IMPARTATION OF </a:t>
            </a:r>
            <a:r>
              <a:rPr lang="en-US" sz="2800" b="1" i="1" u="sng" cap="none" dirty="0">
                <a:latin typeface="Times New Roman" panose="02020603050405020304" pitchFamily="18" charset="0"/>
                <a:cs typeface="Times New Roman" panose="02020603050405020304" pitchFamily="18" charset="0"/>
              </a:rPr>
              <a:t>GOD’S WILL</a:t>
            </a: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REVELATION </a:t>
            </a:r>
            <a:endParaRPr lang="en-US" sz="2800" b="1" i="1" dirty="0">
              <a:latin typeface="Times New Roman" panose="02020603050405020304" pitchFamily="18" charset="0"/>
              <a:cs typeface="Times New Roman" panose="02020603050405020304" pitchFamily="18" charset="0"/>
            </a:endParaRPr>
          </a:p>
          <a:p>
            <a:pPr marL="548640">
              <a:buFont typeface="Wingdings" panose="05000000000000000000" pitchFamily="2" charset="2"/>
              <a:buChar char="v"/>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STRATEGY</a:t>
            </a:r>
          </a:p>
          <a:p>
            <a:pPr>
              <a:buFont typeface="Wingdings" panose="05000000000000000000" pitchFamily="2" charset="2"/>
              <a:buChar char="q"/>
            </a:pPr>
            <a:r>
              <a:rPr lang="en-US" sz="2800" b="1" i="1" dirty="0">
                <a:latin typeface="Times New Roman" panose="02020603050405020304" pitchFamily="18" charset="0"/>
                <a:cs typeface="Times New Roman" panose="02020603050405020304" pitchFamily="18" charset="0"/>
              </a:rPr>
              <a:t> WHERE YOUR WILL DIES TO GODS WILL</a:t>
            </a:r>
          </a:p>
          <a:p>
            <a:pPr marL="320040" indent="0">
              <a:buNone/>
            </a:pPr>
            <a:r>
              <a:rPr lang="en-US" sz="2800" b="1" i="1" cap="none" dirty="0">
                <a:latin typeface="Times New Roman" panose="02020603050405020304" pitchFamily="18" charset="0"/>
                <a:cs typeface="Times New Roman" panose="02020603050405020304" pitchFamily="18" charset="0"/>
              </a:rPr>
              <a:t> </a:t>
            </a:r>
            <a:endParaRPr lang="en-US" sz="28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1F9C708-0E23-4982-9993-41A7F237009F}"/>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3025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177" y="55414"/>
            <a:ext cx="10364451" cy="1574911"/>
          </a:xfrm>
        </p:spPr>
        <p:txBody>
          <a:bodyPr/>
          <a:lstStyle/>
          <a:p>
            <a:r>
              <a:rPr lang="en-US" b="1" i="1" u="sng" dirty="0">
                <a:latin typeface="Times New Roman" panose="02020603050405020304" pitchFamily="18" charset="0"/>
                <a:cs typeface="Times New Roman" panose="02020603050405020304" pitchFamily="18" charset="0"/>
              </a:rPr>
              <a:t>WHAT PRAYER IS NOT?</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91079" y="842869"/>
            <a:ext cx="10363826" cy="5429693"/>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t>
            </a:r>
            <a:r>
              <a:rPr lang="en-US" sz="2800" b="1" i="1" u="sng" cap="none" dirty="0">
                <a:latin typeface="Times New Roman" panose="02020603050405020304" pitchFamily="18" charset="0"/>
                <a:cs typeface="Times New Roman" panose="02020603050405020304" pitchFamily="18" charset="0"/>
              </a:rPr>
              <a:t>THE ANSWER TO YOUR NEED</a:t>
            </a:r>
            <a:endParaRPr lang="en-US" sz="2800" b="1" u="sng"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 TIME TO COMPLAIN</a:t>
            </a:r>
            <a:br>
              <a:rPr lang="en-US" sz="2800" b="1" i="1" u="sng" cap="none" dirty="0">
                <a:latin typeface="Times New Roman" panose="02020603050405020304" pitchFamily="18" charset="0"/>
                <a:cs typeface="Times New Roman" panose="02020603050405020304" pitchFamily="18" charset="0"/>
              </a:rPr>
            </a:br>
            <a:endParaRPr lang="en-US" sz="2800" b="1" i="1" u="sng"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 PLAN  OR STRATEGY FOR ADDRESSING YOUR NEED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BUT </a:t>
            </a:r>
            <a:r>
              <a:rPr lang="en-US" sz="2800" b="1" i="1" u="sng" cap="none" dirty="0">
                <a:latin typeface="Times New Roman" panose="02020603050405020304" pitchFamily="18" charset="0"/>
                <a:cs typeface="Times New Roman" panose="02020603050405020304" pitchFamily="18" charset="0"/>
              </a:rPr>
              <a:t>NOT </a:t>
            </a:r>
            <a:r>
              <a:rPr lang="en-US" sz="2800" b="1" i="1" cap="none" dirty="0">
                <a:latin typeface="Times New Roman" panose="02020603050405020304" pitchFamily="18" charset="0"/>
                <a:cs typeface="Times New Roman" panose="02020603050405020304" pitchFamily="18" charset="0"/>
              </a:rPr>
              <a:t>THE ANSWER TO YOUR NEED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THE RESULT OF PRAYER SHOULD BE A PLAN OR </a:t>
            </a:r>
            <a:br>
              <a:rPr lang="en-US" sz="2800" b="1" i="1" cap="none"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 </a:t>
            </a:r>
            <a:r>
              <a:rPr lang="en-US" sz="2800" b="1" i="1" cap="none" dirty="0">
                <a:latin typeface="Times New Roman" panose="02020603050405020304" pitchFamily="18" charset="0"/>
                <a:cs typeface="Times New Roman" panose="02020603050405020304" pitchFamily="18" charset="0"/>
              </a:rPr>
              <a:t> STRATEGY TO MEET YOUR NEED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WHAT GOD INSTRUCTS YOU TO DO!</a:t>
            </a:r>
          </a:p>
        </p:txBody>
      </p:sp>
      <p:sp>
        <p:nvSpPr>
          <p:cNvPr id="4" name="Slide Number Placeholder 3">
            <a:extLst>
              <a:ext uri="{FF2B5EF4-FFF2-40B4-BE49-F238E27FC236}">
                <a16:creationId xmlns:a16="http://schemas.microsoft.com/office/drawing/2014/main" id="{53D17692-C26B-4656-B027-3911BE38DF29}"/>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89675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49353" y="69592"/>
            <a:ext cx="10364451" cy="1574911"/>
          </a:xfrm>
        </p:spPr>
        <p:txBody>
          <a:bodyPr/>
          <a:lstStyle/>
          <a:p>
            <a:r>
              <a:rPr lang="en-US" b="1" i="1" u="sng" dirty="0">
                <a:latin typeface="Times New Roman" panose="02020603050405020304" pitchFamily="18" charset="0"/>
                <a:cs typeface="Times New Roman" panose="02020603050405020304" pitchFamily="18" charset="0"/>
              </a:rPr>
              <a:t>DIFFERENT TYPES OF PRAYER</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219271" y="798973"/>
            <a:ext cx="10363826" cy="5429693"/>
          </a:xfrm>
        </p:spPr>
        <p:txBody>
          <a:bodyPr>
            <a:normAutofit/>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COMMUNION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FORGIVENESS (AND </a:t>
            </a:r>
            <a:r>
              <a:rPr lang="en-US" sz="2800" b="1" i="1" dirty="0">
                <a:latin typeface="Times New Roman" panose="02020603050405020304" pitchFamily="18" charset="0"/>
                <a:cs typeface="Times New Roman" panose="02020603050405020304" pitchFamily="18" charset="0"/>
              </a:rPr>
              <a:t>RE</a:t>
            </a:r>
            <a:r>
              <a:rPr lang="en-US" sz="2800" b="1" i="1" cap="none" dirty="0">
                <a:latin typeface="Times New Roman" panose="02020603050405020304" pitchFamily="18" charset="0"/>
                <a:cs typeface="Times New Roman" panose="02020603050405020304" pitchFamily="18" charset="0"/>
              </a:rPr>
              <a:t>PENTANCE)</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INTERCESSION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AGREEMENT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DISCERNMENT (AND WATCHING)</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THANKSGIVING</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CONSECRATION &amp; DEDICATION</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PETITION</a:t>
            </a:r>
          </a:p>
        </p:txBody>
      </p:sp>
      <p:sp>
        <p:nvSpPr>
          <p:cNvPr id="4" name="Slide Number Placeholder 3">
            <a:extLst>
              <a:ext uri="{FF2B5EF4-FFF2-40B4-BE49-F238E27FC236}">
                <a16:creationId xmlns:a16="http://schemas.microsoft.com/office/drawing/2014/main" id="{2EFD9E61-A672-45D4-AEBE-8931EF8D60EE}"/>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02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5802" y="0"/>
            <a:ext cx="10364451" cy="1574911"/>
          </a:xfrm>
        </p:spPr>
        <p:txBody>
          <a:bodyPr/>
          <a:lstStyle/>
          <a:p>
            <a:r>
              <a:rPr lang="en-US" b="1" i="1" u="sng" dirty="0">
                <a:latin typeface="Times New Roman" panose="02020603050405020304" pitchFamily="18" charset="0"/>
                <a:cs typeface="Times New Roman" panose="02020603050405020304" pitchFamily="18" charset="0"/>
              </a:rPr>
              <a:t>PRAYER OF COMMUNION</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192169" y="798973"/>
            <a:ext cx="10363826" cy="5621078"/>
          </a:xfrm>
        </p:spPr>
        <p:txBody>
          <a:bodyPr>
            <a:normAutofit fontScale="92500" lnSpcReduction="100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Prayers of self examination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Prayed before taking the bread and cup, thus the name Prayer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Communion (1 Corinthians 11:27-32), and at other times as well</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Asking God to show you anything in you unpleasing to Him,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unconfessed sin or unforgiveness, secret areas of pride, areas of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rebellion (a conscious decision to intentionally ignore the Will of God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for your life), especially division in the body of Christ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Confess, be forgiven and repent of that sin (See Prayers of Forgiveness &amp; Repentance) Express your humbleness, love and appreciation for all He has done for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you, especially through Jesus on the cross and in the pit of hell</a:t>
            </a:r>
          </a:p>
        </p:txBody>
      </p:sp>
      <p:sp>
        <p:nvSpPr>
          <p:cNvPr id="4" name="Slide Number Placeholder 3">
            <a:extLst>
              <a:ext uri="{FF2B5EF4-FFF2-40B4-BE49-F238E27FC236}">
                <a16:creationId xmlns:a16="http://schemas.microsoft.com/office/drawing/2014/main" id="{60528397-4F9B-4DAB-ACE8-5D31CED6FEB5}"/>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10599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533-BA29-42C8-9622-1F8B334D9D1E}"/>
              </a:ext>
            </a:extLst>
          </p:cNvPr>
          <p:cNvSpPr>
            <a:spLocks noGrp="1"/>
          </p:cNvSpPr>
          <p:nvPr>
            <p:ph type="title"/>
          </p:nvPr>
        </p:nvSpPr>
        <p:spPr>
          <a:xfrm>
            <a:off x="834552" y="62503"/>
            <a:ext cx="10364451" cy="1574911"/>
          </a:xfrm>
        </p:spPr>
        <p:txBody>
          <a:bodyPr/>
          <a:lstStyle/>
          <a:p>
            <a:r>
              <a:rPr lang="en-US" b="1" i="1" u="sng" dirty="0">
                <a:latin typeface="Times New Roman" panose="02020603050405020304" pitchFamily="18" charset="0"/>
                <a:cs typeface="Times New Roman" panose="02020603050405020304" pitchFamily="18" charset="0"/>
              </a:rPr>
              <a:t>PRAYERs OF forgiveness &amp; REPENTANCE</a:t>
            </a:r>
          </a:p>
        </p:txBody>
      </p:sp>
      <p:sp>
        <p:nvSpPr>
          <p:cNvPr id="3" name="Content Placeholder 2">
            <a:extLst>
              <a:ext uri="{FF2B5EF4-FFF2-40B4-BE49-F238E27FC236}">
                <a16:creationId xmlns:a16="http://schemas.microsoft.com/office/drawing/2014/main" id="{600B36B1-B267-4BE9-8561-8B2E54FFD785}"/>
              </a:ext>
            </a:extLst>
          </p:cNvPr>
          <p:cNvSpPr>
            <a:spLocks noGrp="1"/>
          </p:cNvSpPr>
          <p:nvPr>
            <p:ph sz="quarter" idx="13"/>
          </p:nvPr>
        </p:nvSpPr>
        <p:spPr>
          <a:xfrm>
            <a:off x="1348114" y="671382"/>
            <a:ext cx="10363826" cy="5621078"/>
          </a:xfrm>
        </p:spPr>
        <p:txBody>
          <a:bodyPr>
            <a:normAutofit fontScale="92500" lnSpcReduction="20000"/>
          </a:bodyPr>
          <a:lstStyle/>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Confessing your sins before God </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Asking God to reveal any areas of sin in your life including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unforgiveness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Agreeing with God that you have sinned</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Receiving His forgiveness and </a:t>
            </a:r>
            <a:r>
              <a:rPr lang="en-US" sz="2800" b="1" i="1" u="sng" cap="none" dirty="0">
                <a:latin typeface="Times New Roman" panose="02020603050405020304" pitchFamily="18" charset="0"/>
                <a:cs typeface="Times New Roman" panose="02020603050405020304" pitchFamily="18" charset="0"/>
              </a:rPr>
              <a:t>cleansing</a:t>
            </a:r>
            <a:r>
              <a:rPr lang="en-US" sz="2800" b="1" i="1" cap="none" dirty="0">
                <a:latin typeface="Times New Roman" panose="02020603050405020304" pitchFamily="18" charset="0"/>
                <a:cs typeface="Times New Roman" panose="02020603050405020304" pitchFamily="18" charset="0"/>
              </a:rPr>
              <a:t> of your sins</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1 John 1:9</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Repenting of your sins, transforming your thinking from worldly to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Kingdom thinking in order to conform your behavior to Kingdom </a:t>
            </a:r>
            <a:br>
              <a:rPr lang="en-US" sz="2800" b="1" i="1" cap="none" dirty="0">
                <a:latin typeface="Times New Roman" panose="02020603050405020304" pitchFamily="18" charset="0"/>
                <a:cs typeface="Times New Roman" panose="02020603050405020304" pitchFamily="18" charset="0"/>
              </a:rPr>
            </a:br>
            <a:r>
              <a:rPr lang="en-US" sz="2800" b="1" i="1" cap="none" dirty="0">
                <a:latin typeface="Times New Roman" panose="02020603050405020304" pitchFamily="18" charset="0"/>
                <a:cs typeface="Times New Roman" panose="02020603050405020304" pitchFamily="18" charset="0"/>
              </a:rPr>
              <a:t>  behavior</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A process, not an event</a:t>
            </a:r>
          </a:p>
          <a:p>
            <a:pPr>
              <a:buFont typeface="Wingdings" panose="05000000000000000000" pitchFamily="2" charset="2"/>
              <a:buChar char="q"/>
            </a:pPr>
            <a:r>
              <a:rPr lang="en-US" sz="2800" b="1" i="1" cap="none" dirty="0">
                <a:latin typeface="Times New Roman" panose="02020603050405020304" pitchFamily="18" charset="0"/>
                <a:cs typeface="Times New Roman" panose="02020603050405020304" pitchFamily="18" charset="0"/>
              </a:rPr>
              <a:t> Romans 12:2</a:t>
            </a:r>
          </a:p>
        </p:txBody>
      </p:sp>
      <p:sp>
        <p:nvSpPr>
          <p:cNvPr id="4" name="Slide Number Placeholder 3">
            <a:extLst>
              <a:ext uri="{FF2B5EF4-FFF2-40B4-BE49-F238E27FC236}">
                <a16:creationId xmlns:a16="http://schemas.microsoft.com/office/drawing/2014/main" id="{E1C9E378-515B-4EC9-98B8-2B004570CD0A}"/>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1757481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58683</TotalTime>
  <Words>1072</Words>
  <Application>Microsoft Office PowerPoint</Application>
  <PresentationFormat>Widescreen</PresentationFormat>
  <Paragraphs>248</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Gill Sans MT</vt:lpstr>
      <vt:lpstr>Times New Roman</vt:lpstr>
      <vt:lpstr>Wingdings</vt:lpstr>
      <vt:lpstr>Gallery</vt:lpstr>
      <vt:lpstr>PRAYER</vt:lpstr>
      <vt:lpstr>PRAYER, AND HOW TO DO IT!</vt:lpstr>
      <vt:lpstr>THREE KEYS TO GROWTH &amp; DEVELOPMENT</vt:lpstr>
      <vt:lpstr>WHAT IS PRAYER?</vt:lpstr>
      <vt:lpstr>WHAT IS PRAYER?</vt:lpstr>
      <vt:lpstr>WHAT PRAYER IS NOT?</vt:lpstr>
      <vt:lpstr>DIFFERENT TYPES OF PRAYER</vt:lpstr>
      <vt:lpstr>PRAYER OF COMMUNION</vt:lpstr>
      <vt:lpstr>PRAYERs OF forgiveness &amp; REPENTANCE</vt:lpstr>
      <vt:lpstr>PRAYERs OF intercession</vt:lpstr>
      <vt:lpstr>PRAYERs OF AGREEMENT</vt:lpstr>
      <vt:lpstr>PRAYER OF DISCERNMENT &amp; WATCHING</vt:lpstr>
      <vt:lpstr>PRAYER OF THANKSGIVING</vt:lpstr>
      <vt:lpstr>PRAYERS OF CONSECRATION &amp; DEDEICATION</vt:lpstr>
      <vt:lpstr>PRAYERS OF PETITION</vt:lpstr>
      <vt:lpstr>THE MODEL PRAYER VS. THE LORD’S PRAYER</vt:lpstr>
      <vt:lpstr>THE MODEL PRAYER VS. THE LORD’S PRAYER</vt:lpstr>
      <vt:lpstr>THE MODEL PRAYER VS. THE LORD’S PRAYER</vt:lpstr>
      <vt:lpstr>HOW TO PRAY</vt:lpstr>
      <vt:lpstr>HOW TO PRAY</vt:lpstr>
      <vt:lpstr>HOW TO PRAY</vt:lpstr>
      <vt:lpstr>HOW TO PRAY</vt:lpstr>
      <vt:lpstr>HOW TO PRAY</vt:lpstr>
      <vt:lpstr>HOW TO PRAY</vt:lpstr>
      <vt:lpstr>HOW TO PRAY</vt:lpstr>
      <vt:lpstr>HOW TO PRAY FOR HEALING OF OTHERS</vt:lpstr>
      <vt:lpstr>HOW TO PRAYER FOR HEALING OF OTHERS</vt:lpstr>
      <vt:lpstr>HOW TO PRAYER FOR HEALING OF OTHERS</vt:lpstr>
      <vt:lpstr>HOW TO PRAYER FOR HEALING OF OTHERS</vt:lpstr>
      <vt:lpstr>HOW TO PRAYER FOR HEALING OF OTHERS</vt:lpstr>
      <vt:lpstr>HOW TO PRAYER FOR HEALING OF OTHERS</vt:lpstr>
      <vt:lpstr>HOW TO PRAYER FOR HEALING OF OTHERS</vt:lpstr>
      <vt:lpstr>HOW TO PRAYER FOR HEALING OF OTHERS</vt:lpstr>
      <vt:lpstr>HINDERANCES TO OUR PRAYERS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dc:title>
  <dc:creator>Russ Gross</dc:creator>
  <cp:lastModifiedBy>Russ Gross</cp:lastModifiedBy>
  <cp:revision>108</cp:revision>
  <dcterms:created xsi:type="dcterms:W3CDTF">2018-11-02T14:00:17Z</dcterms:created>
  <dcterms:modified xsi:type="dcterms:W3CDTF">2019-04-25T15:35:39Z</dcterms:modified>
</cp:coreProperties>
</file>